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66" r:id="rId5"/>
    <p:sldId id="306" r:id="rId6"/>
    <p:sldId id="307" r:id="rId7"/>
    <p:sldId id="263" r:id="rId8"/>
    <p:sldId id="267" r:id="rId9"/>
    <p:sldId id="269" r:id="rId10"/>
    <p:sldId id="258" r:id="rId11"/>
    <p:sldId id="264" r:id="rId12"/>
    <p:sldId id="274" r:id="rId13"/>
    <p:sldId id="275" r:id="rId14"/>
    <p:sldId id="276" r:id="rId15"/>
    <p:sldId id="278" r:id="rId16"/>
    <p:sldId id="279" r:id="rId17"/>
    <p:sldId id="297" r:id="rId18"/>
    <p:sldId id="282" r:id="rId19"/>
    <p:sldId id="298" r:id="rId20"/>
    <p:sldId id="285" r:id="rId21"/>
    <p:sldId id="283" r:id="rId22"/>
    <p:sldId id="287" r:id="rId23"/>
    <p:sldId id="301" r:id="rId24"/>
    <p:sldId id="300" r:id="rId25"/>
    <p:sldId id="299" r:id="rId26"/>
    <p:sldId id="289" r:id="rId27"/>
    <p:sldId id="302" r:id="rId28"/>
    <p:sldId id="291" r:id="rId29"/>
    <p:sldId id="303" r:id="rId30"/>
    <p:sldId id="304" r:id="rId31"/>
    <p:sldId id="293" r:id="rId32"/>
    <p:sldId id="270" r:id="rId33"/>
    <p:sldId id="273" r:id="rId34"/>
    <p:sldId id="271" r:id="rId35"/>
    <p:sldId id="295" r:id="rId36"/>
    <p:sldId id="296" r:id="rId37"/>
    <p:sldId id="3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2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43972-2217-4148-89AE-15B8C1BF3E33}" type="datetimeFigureOut">
              <a:rPr lang="en-US" smtClean="0"/>
              <a:t>3/14/2024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7D6FD-EAB8-41E9-A32C-DE91D9EDB7F0}" type="slidenum">
              <a:rPr lang="en-US" smtClean="0"/>
              <a:t>‹#›</a:t>
            </a:fld>
            <a:endParaRPr lang="en-US"/>
          </a:p>
        </p:txBody>
      </p:sp>
    </p:spTree>
    <p:extLst>
      <p:ext uri="{BB962C8B-B14F-4D97-AF65-F5344CB8AC3E}">
        <p14:creationId xmlns:p14="http://schemas.microsoft.com/office/powerpoint/2010/main" val="3944773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8</a:t>
            </a:fld>
            <a:endParaRPr lang="en-US"/>
          </a:p>
        </p:txBody>
      </p:sp>
    </p:spTree>
    <p:extLst>
      <p:ext uri="{BB962C8B-B14F-4D97-AF65-F5344CB8AC3E}">
        <p14:creationId xmlns:p14="http://schemas.microsoft.com/office/powerpoint/2010/main" val="1687615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17</a:t>
            </a:fld>
            <a:endParaRPr lang="en-US"/>
          </a:p>
        </p:txBody>
      </p:sp>
    </p:spTree>
    <p:extLst>
      <p:ext uri="{BB962C8B-B14F-4D97-AF65-F5344CB8AC3E}">
        <p14:creationId xmlns:p14="http://schemas.microsoft.com/office/powerpoint/2010/main" val="260508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18</a:t>
            </a:fld>
            <a:endParaRPr lang="en-US"/>
          </a:p>
        </p:txBody>
      </p:sp>
    </p:spTree>
    <p:extLst>
      <p:ext uri="{BB962C8B-B14F-4D97-AF65-F5344CB8AC3E}">
        <p14:creationId xmlns:p14="http://schemas.microsoft.com/office/powerpoint/2010/main" val="419407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19</a:t>
            </a:fld>
            <a:endParaRPr lang="en-US"/>
          </a:p>
        </p:txBody>
      </p:sp>
    </p:spTree>
    <p:extLst>
      <p:ext uri="{BB962C8B-B14F-4D97-AF65-F5344CB8AC3E}">
        <p14:creationId xmlns:p14="http://schemas.microsoft.com/office/powerpoint/2010/main" val="280620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20</a:t>
            </a:fld>
            <a:endParaRPr lang="en-US"/>
          </a:p>
        </p:txBody>
      </p:sp>
    </p:spTree>
    <p:extLst>
      <p:ext uri="{BB962C8B-B14F-4D97-AF65-F5344CB8AC3E}">
        <p14:creationId xmlns:p14="http://schemas.microsoft.com/office/powerpoint/2010/main" val="346594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21</a:t>
            </a:fld>
            <a:endParaRPr lang="en-US"/>
          </a:p>
        </p:txBody>
      </p:sp>
    </p:spTree>
    <p:extLst>
      <p:ext uri="{BB962C8B-B14F-4D97-AF65-F5344CB8AC3E}">
        <p14:creationId xmlns:p14="http://schemas.microsoft.com/office/powerpoint/2010/main" val="3453096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22</a:t>
            </a:fld>
            <a:endParaRPr lang="en-US"/>
          </a:p>
        </p:txBody>
      </p:sp>
    </p:spTree>
    <p:extLst>
      <p:ext uri="{BB962C8B-B14F-4D97-AF65-F5344CB8AC3E}">
        <p14:creationId xmlns:p14="http://schemas.microsoft.com/office/powerpoint/2010/main" val="192619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23</a:t>
            </a:fld>
            <a:endParaRPr lang="en-US"/>
          </a:p>
        </p:txBody>
      </p:sp>
    </p:spTree>
    <p:extLst>
      <p:ext uri="{BB962C8B-B14F-4D97-AF65-F5344CB8AC3E}">
        <p14:creationId xmlns:p14="http://schemas.microsoft.com/office/powerpoint/2010/main" val="4270723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24</a:t>
            </a:fld>
            <a:endParaRPr lang="en-US"/>
          </a:p>
        </p:txBody>
      </p:sp>
    </p:spTree>
    <p:extLst>
      <p:ext uri="{BB962C8B-B14F-4D97-AF65-F5344CB8AC3E}">
        <p14:creationId xmlns:p14="http://schemas.microsoft.com/office/powerpoint/2010/main" val="483395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25</a:t>
            </a:fld>
            <a:endParaRPr lang="en-US"/>
          </a:p>
        </p:txBody>
      </p:sp>
    </p:spTree>
    <p:extLst>
      <p:ext uri="{BB962C8B-B14F-4D97-AF65-F5344CB8AC3E}">
        <p14:creationId xmlns:p14="http://schemas.microsoft.com/office/powerpoint/2010/main" val="93185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26</a:t>
            </a:fld>
            <a:endParaRPr lang="en-US"/>
          </a:p>
        </p:txBody>
      </p:sp>
    </p:spTree>
    <p:extLst>
      <p:ext uri="{BB962C8B-B14F-4D97-AF65-F5344CB8AC3E}">
        <p14:creationId xmlns:p14="http://schemas.microsoft.com/office/powerpoint/2010/main" val="247260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9</a:t>
            </a:fld>
            <a:endParaRPr lang="en-US"/>
          </a:p>
        </p:txBody>
      </p:sp>
    </p:spTree>
    <p:extLst>
      <p:ext uri="{BB962C8B-B14F-4D97-AF65-F5344CB8AC3E}">
        <p14:creationId xmlns:p14="http://schemas.microsoft.com/office/powerpoint/2010/main" val="1312485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27</a:t>
            </a:fld>
            <a:endParaRPr lang="en-US"/>
          </a:p>
        </p:txBody>
      </p:sp>
    </p:spTree>
    <p:extLst>
      <p:ext uri="{BB962C8B-B14F-4D97-AF65-F5344CB8AC3E}">
        <p14:creationId xmlns:p14="http://schemas.microsoft.com/office/powerpoint/2010/main" val="2361637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28</a:t>
            </a:fld>
            <a:endParaRPr lang="en-US"/>
          </a:p>
        </p:txBody>
      </p:sp>
    </p:spTree>
    <p:extLst>
      <p:ext uri="{BB962C8B-B14F-4D97-AF65-F5344CB8AC3E}">
        <p14:creationId xmlns:p14="http://schemas.microsoft.com/office/powerpoint/2010/main" val="4037782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29</a:t>
            </a:fld>
            <a:endParaRPr lang="en-US"/>
          </a:p>
        </p:txBody>
      </p:sp>
    </p:spTree>
    <p:extLst>
      <p:ext uri="{BB962C8B-B14F-4D97-AF65-F5344CB8AC3E}">
        <p14:creationId xmlns:p14="http://schemas.microsoft.com/office/powerpoint/2010/main" val="1203593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30</a:t>
            </a:fld>
            <a:endParaRPr lang="en-US"/>
          </a:p>
        </p:txBody>
      </p:sp>
    </p:spTree>
    <p:extLst>
      <p:ext uri="{BB962C8B-B14F-4D97-AF65-F5344CB8AC3E}">
        <p14:creationId xmlns:p14="http://schemas.microsoft.com/office/powerpoint/2010/main" val="99671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31</a:t>
            </a:fld>
            <a:endParaRPr lang="en-US"/>
          </a:p>
        </p:txBody>
      </p:sp>
    </p:spTree>
    <p:extLst>
      <p:ext uri="{BB962C8B-B14F-4D97-AF65-F5344CB8AC3E}">
        <p14:creationId xmlns:p14="http://schemas.microsoft.com/office/powerpoint/2010/main" val="2480337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32</a:t>
            </a:fld>
            <a:endParaRPr lang="en-US"/>
          </a:p>
        </p:txBody>
      </p:sp>
    </p:spTree>
    <p:extLst>
      <p:ext uri="{BB962C8B-B14F-4D97-AF65-F5344CB8AC3E}">
        <p14:creationId xmlns:p14="http://schemas.microsoft.com/office/powerpoint/2010/main" val="2122324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33</a:t>
            </a:fld>
            <a:endParaRPr lang="en-US"/>
          </a:p>
        </p:txBody>
      </p:sp>
    </p:spTree>
    <p:extLst>
      <p:ext uri="{BB962C8B-B14F-4D97-AF65-F5344CB8AC3E}">
        <p14:creationId xmlns:p14="http://schemas.microsoft.com/office/powerpoint/2010/main" val="55909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10</a:t>
            </a:fld>
            <a:endParaRPr lang="en-US"/>
          </a:p>
        </p:txBody>
      </p:sp>
    </p:spTree>
    <p:extLst>
      <p:ext uri="{BB962C8B-B14F-4D97-AF65-F5344CB8AC3E}">
        <p14:creationId xmlns:p14="http://schemas.microsoft.com/office/powerpoint/2010/main" val="3138462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11</a:t>
            </a:fld>
            <a:endParaRPr lang="en-US"/>
          </a:p>
        </p:txBody>
      </p:sp>
    </p:spTree>
    <p:extLst>
      <p:ext uri="{BB962C8B-B14F-4D97-AF65-F5344CB8AC3E}">
        <p14:creationId xmlns:p14="http://schemas.microsoft.com/office/powerpoint/2010/main" val="724637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12</a:t>
            </a:fld>
            <a:endParaRPr lang="en-US"/>
          </a:p>
        </p:txBody>
      </p:sp>
    </p:spTree>
    <p:extLst>
      <p:ext uri="{BB962C8B-B14F-4D97-AF65-F5344CB8AC3E}">
        <p14:creationId xmlns:p14="http://schemas.microsoft.com/office/powerpoint/2010/main" val="133772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13</a:t>
            </a:fld>
            <a:endParaRPr lang="en-US"/>
          </a:p>
        </p:txBody>
      </p:sp>
    </p:spTree>
    <p:extLst>
      <p:ext uri="{BB962C8B-B14F-4D97-AF65-F5344CB8AC3E}">
        <p14:creationId xmlns:p14="http://schemas.microsoft.com/office/powerpoint/2010/main" val="207437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14</a:t>
            </a:fld>
            <a:endParaRPr lang="en-US"/>
          </a:p>
        </p:txBody>
      </p:sp>
    </p:spTree>
    <p:extLst>
      <p:ext uri="{BB962C8B-B14F-4D97-AF65-F5344CB8AC3E}">
        <p14:creationId xmlns:p14="http://schemas.microsoft.com/office/powerpoint/2010/main" val="49708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15</a:t>
            </a:fld>
            <a:endParaRPr lang="en-US"/>
          </a:p>
        </p:txBody>
      </p:sp>
    </p:spTree>
    <p:extLst>
      <p:ext uri="{BB962C8B-B14F-4D97-AF65-F5344CB8AC3E}">
        <p14:creationId xmlns:p14="http://schemas.microsoft.com/office/powerpoint/2010/main" val="160326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7D6FD-EAB8-41E9-A32C-DE91D9EDB7F0}" type="slidenum">
              <a:rPr lang="en-US" smtClean="0"/>
              <a:t>16</a:t>
            </a:fld>
            <a:endParaRPr lang="en-US"/>
          </a:p>
        </p:txBody>
      </p:sp>
    </p:spTree>
    <p:extLst>
      <p:ext uri="{BB962C8B-B14F-4D97-AF65-F5344CB8AC3E}">
        <p14:creationId xmlns:p14="http://schemas.microsoft.com/office/powerpoint/2010/main" val="220683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19DB-5CD0-A0F5-2226-D8F0CD9F32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563E68-2264-21A7-417B-935119649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2E7ACE-F02F-9DF0-8954-F0467DF6507B}"/>
              </a:ext>
            </a:extLst>
          </p:cNvPr>
          <p:cNvSpPr>
            <a:spLocks noGrp="1"/>
          </p:cNvSpPr>
          <p:nvPr>
            <p:ph type="dt" sz="half" idx="10"/>
          </p:nvPr>
        </p:nvSpPr>
        <p:spPr/>
        <p:txBody>
          <a:bodyPr/>
          <a:lstStyle/>
          <a:p>
            <a:fld id="{A1D44916-480B-4B27-9232-58C553B13415}" type="datetimeFigureOut">
              <a:rPr lang="en-US" smtClean="0"/>
              <a:t>3/14/2024</a:t>
            </a:fld>
            <a:endParaRPr lang="en-US"/>
          </a:p>
        </p:txBody>
      </p:sp>
      <p:sp>
        <p:nvSpPr>
          <p:cNvPr id="5" name="Footer Placeholder 4">
            <a:extLst>
              <a:ext uri="{FF2B5EF4-FFF2-40B4-BE49-F238E27FC236}">
                <a16:creationId xmlns:a16="http://schemas.microsoft.com/office/drawing/2014/main" id="{BE2A4386-1BDC-CFA1-2E82-E51E21F82B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E1F28-C0C1-67F1-1E9D-DFAD8E23CF22}"/>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3877688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6E28-5927-9E0C-4BD0-E769010455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7443B-443A-BA10-BB96-1B41E10BE2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2B953-C575-C9E7-E4CB-D75D3186946A}"/>
              </a:ext>
            </a:extLst>
          </p:cNvPr>
          <p:cNvSpPr>
            <a:spLocks noGrp="1"/>
          </p:cNvSpPr>
          <p:nvPr>
            <p:ph type="dt" sz="half" idx="10"/>
          </p:nvPr>
        </p:nvSpPr>
        <p:spPr/>
        <p:txBody>
          <a:bodyPr/>
          <a:lstStyle/>
          <a:p>
            <a:fld id="{A1D44916-480B-4B27-9232-58C553B13415}" type="datetimeFigureOut">
              <a:rPr lang="en-US" smtClean="0"/>
              <a:t>3/14/2024</a:t>
            </a:fld>
            <a:endParaRPr lang="en-US"/>
          </a:p>
        </p:txBody>
      </p:sp>
      <p:sp>
        <p:nvSpPr>
          <p:cNvPr id="5" name="Footer Placeholder 4">
            <a:extLst>
              <a:ext uri="{FF2B5EF4-FFF2-40B4-BE49-F238E27FC236}">
                <a16:creationId xmlns:a16="http://schemas.microsoft.com/office/drawing/2014/main" id="{D88CC2E0-A1DE-4002-983F-CDF016C5D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A64A0-B1E9-95B3-E906-60F245CA43B4}"/>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3896752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2F8C71-46B2-FDD5-98A1-DCAD33E78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0E2484-F96A-88F1-CD01-77A74C242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5E63B-7D28-392E-AD18-AAB8D0ACBF8D}"/>
              </a:ext>
            </a:extLst>
          </p:cNvPr>
          <p:cNvSpPr>
            <a:spLocks noGrp="1"/>
          </p:cNvSpPr>
          <p:nvPr>
            <p:ph type="dt" sz="half" idx="10"/>
          </p:nvPr>
        </p:nvSpPr>
        <p:spPr/>
        <p:txBody>
          <a:bodyPr/>
          <a:lstStyle/>
          <a:p>
            <a:fld id="{A1D44916-480B-4B27-9232-58C553B13415}" type="datetimeFigureOut">
              <a:rPr lang="en-US" smtClean="0"/>
              <a:t>3/14/2024</a:t>
            </a:fld>
            <a:endParaRPr lang="en-US"/>
          </a:p>
        </p:txBody>
      </p:sp>
      <p:sp>
        <p:nvSpPr>
          <p:cNvPr id="5" name="Footer Placeholder 4">
            <a:extLst>
              <a:ext uri="{FF2B5EF4-FFF2-40B4-BE49-F238E27FC236}">
                <a16:creationId xmlns:a16="http://schemas.microsoft.com/office/drawing/2014/main" id="{636A3947-5D56-7A22-BCC6-237E69F7F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B2EF0-9EBB-6565-BCF4-9C0A5F826F73}"/>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959657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EACC-E803-4B36-77EB-1DA582F4F0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09004-A8CC-D783-676E-709F2D8B3F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E087E-5F8C-CAD5-BB9B-64039C7938AC}"/>
              </a:ext>
            </a:extLst>
          </p:cNvPr>
          <p:cNvSpPr>
            <a:spLocks noGrp="1"/>
          </p:cNvSpPr>
          <p:nvPr>
            <p:ph type="dt" sz="half" idx="10"/>
          </p:nvPr>
        </p:nvSpPr>
        <p:spPr/>
        <p:txBody>
          <a:bodyPr/>
          <a:lstStyle/>
          <a:p>
            <a:fld id="{A1D44916-480B-4B27-9232-58C553B13415}" type="datetimeFigureOut">
              <a:rPr lang="en-US" smtClean="0"/>
              <a:t>3/14/2024</a:t>
            </a:fld>
            <a:endParaRPr lang="en-US"/>
          </a:p>
        </p:txBody>
      </p:sp>
      <p:sp>
        <p:nvSpPr>
          <p:cNvPr id="5" name="Footer Placeholder 4">
            <a:extLst>
              <a:ext uri="{FF2B5EF4-FFF2-40B4-BE49-F238E27FC236}">
                <a16:creationId xmlns:a16="http://schemas.microsoft.com/office/drawing/2014/main" id="{8FAEC68E-B7A9-3337-1193-900A26C6E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0474F-8C46-3F08-4FE2-C36C2B1C43D1}"/>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85294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F0171-656D-00DB-6923-7FC64D9A52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F45480-606D-34D9-08FE-A30FE4CC70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CFABFA-0429-A715-1CB7-92F3CA5A5593}"/>
              </a:ext>
            </a:extLst>
          </p:cNvPr>
          <p:cNvSpPr>
            <a:spLocks noGrp="1"/>
          </p:cNvSpPr>
          <p:nvPr>
            <p:ph type="dt" sz="half" idx="10"/>
          </p:nvPr>
        </p:nvSpPr>
        <p:spPr/>
        <p:txBody>
          <a:bodyPr/>
          <a:lstStyle/>
          <a:p>
            <a:fld id="{A1D44916-480B-4B27-9232-58C553B13415}" type="datetimeFigureOut">
              <a:rPr lang="en-US" smtClean="0"/>
              <a:t>3/14/2024</a:t>
            </a:fld>
            <a:endParaRPr lang="en-US"/>
          </a:p>
        </p:txBody>
      </p:sp>
      <p:sp>
        <p:nvSpPr>
          <p:cNvPr id="5" name="Footer Placeholder 4">
            <a:extLst>
              <a:ext uri="{FF2B5EF4-FFF2-40B4-BE49-F238E27FC236}">
                <a16:creationId xmlns:a16="http://schemas.microsoft.com/office/drawing/2014/main" id="{D32A50D0-9A5A-D057-A157-E55BCAF28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9EC20-8B14-7852-1ED0-2D2726994AEB}"/>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93939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9113-707F-83BF-36E2-4475858398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50A05-C8FC-4F14-C71D-74CB3DCE97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1588D2-C3D3-EDA5-BB32-DB4B69C218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5A2B6A-3A88-351B-2016-F97B96D376FA}"/>
              </a:ext>
            </a:extLst>
          </p:cNvPr>
          <p:cNvSpPr>
            <a:spLocks noGrp="1"/>
          </p:cNvSpPr>
          <p:nvPr>
            <p:ph type="dt" sz="half" idx="10"/>
          </p:nvPr>
        </p:nvSpPr>
        <p:spPr/>
        <p:txBody>
          <a:bodyPr/>
          <a:lstStyle/>
          <a:p>
            <a:fld id="{A1D44916-480B-4B27-9232-58C553B13415}" type="datetimeFigureOut">
              <a:rPr lang="en-US" smtClean="0"/>
              <a:t>3/14/2024</a:t>
            </a:fld>
            <a:endParaRPr lang="en-US"/>
          </a:p>
        </p:txBody>
      </p:sp>
      <p:sp>
        <p:nvSpPr>
          <p:cNvPr id="6" name="Footer Placeholder 5">
            <a:extLst>
              <a:ext uri="{FF2B5EF4-FFF2-40B4-BE49-F238E27FC236}">
                <a16:creationId xmlns:a16="http://schemas.microsoft.com/office/drawing/2014/main" id="{78FD85CF-8279-5C36-48CB-AF1B57DCE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21AD5-5A02-140C-E3CB-9D1B8659CF69}"/>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5761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3298-4A3B-734D-FFAD-359752823D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4CDD5B-860E-0DD8-E1E3-98D97358DC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ABACC2-41FD-39ED-589E-743755DB23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4C9A8-EA4D-1B54-C3EA-6638BF64D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B33759-17F8-E133-6142-2FB896B2C2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9D8B03-BAEC-7B68-3499-9917992E0059}"/>
              </a:ext>
            </a:extLst>
          </p:cNvPr>
          <p:cNvSpPr>
            <a:spLocks noGrp="1"/>
          </p:cNvSpPr>
          <p:nvPr>
            <p:ph type="dt" sz="half" idx="10"/>
          </p:nvPr>
        </p:nvSpPr>
        <p:spPr/>
        <p:txBody>
          <a:bodyPr/>
          <a:lstStyle/>
          <a:p>
            <a:fld id="{A1D44916-480B-4B27-9232-58C553B13415}" type="datetimeFigureOut">
              <a:rPr lang="en-US" smtClean="0"/>
              <a:t>3/14/2024</a:t>
            </a:fld>
            <a:endParaRPr lang="en-US"/>
          </a:p>
        </p:txBody>
      </p:sp>
      <p:sp>
        <p:nvSpPr>
          <p:cNvPr id="8" name="Footer Placeholder 7">
            <a:extLst>
              <a:ext uri="{FF2B5EF4-FFF2-40B4-BE49-F238E27FC236}">
                <a16:creationId xmlns:a16="http://schemas.microsoft.com/office/drawing/2014/main" id="{3FF4C21E-40AC-3ABC-DD49-6EC2FE26C7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4F4F77-0585-525F-AE88-29626806F40E}"/>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938555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0689-279E-F3C5-B4A4-1569467F94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3D35C-DCC2-86B9-DD5B-03FA7BED4CF5}"/>
              </a:ext>
            </a:extLst>
          </p:cNvPr>
          <p:cNvSpPr>
            <a:spLocks noGrp="1"/>
          </p:cNvSpPr>
          <p:nvPr>
            <p:ph type="dt" sz="half" idx="10"/>
          </p:nvPr>
        </p:nvSpPr>
        <p:spPr/>
        <p:txBody>
          <a:bodyPr/>
          <a:lstStyle/>
          <a:p>
            <a:fld id="{A1D44916-480B-4B27-9232-58C553B13415}" type="datetimeFigureOut">
              <a:rPr lang="en-US" smtClean="0"/>
              <a:t>3/14/2024</a:t>
            </a:fld>
            <a:endParaRPr lang="en-US"/>
          </a:p>
        </p:txBody>
      </p:sp>
      <p:sp>
        <p:nvSpPr>
          <p:cNvPr id="4" name="Footer Placeholder 3">
            <a:extLst>
              <a:ext uri="{FF2B5EF4-FFF2-40B4-BE49-F238E27FC236}">
                <a16:creationId xmlns:a16="http://schemas.microsoft.com/office/drawing/2014/main" id="{A26B4907-2367-FD07-F452-5245338052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55FDE0-CE7E-13CB-0F9A-F0F38819F9DB}"/>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313195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7EB7C-2EBC-97ED-0380-B8A39C61AD6B}"/>
              </a:ext>
            </a:extLst>
          </p:cNvPr>
          <p:cNvSpPr>
            <a:spLocks noGrp="1"/>
          </p:cNvSpPr>
          <p:nvPr>
            <p:ph type="dt" sz="half" idx="10"/>
          </p:nvPr>
        </p:nvSpPr>
        <p:spPr/>
        <p:txBody>
          <a:bodyPr/>
          <a:lstStyle/>
          <a:p>
            <a:fld id="{A1D44916-480B-4B27-9232-58C553B13415}" type="datetimeFigureOut">
              <a:rPr lang="en-US" smtClean="0"/>
              <a:t>3/14/2024</a:t>
            </a:fld>
            <a:endParaRPr lang="en-US"/>
          </a:p>
        </p:txBody>
      </p:sp>
      <p:sp>
        <p:nvSpPr>
          <p:cNvPr id="3" name="Footer Placeholder 2">
            <a:extLst>
              <a:ext uri="{FF2B5EF4-FFF2-40B4-BE49-F238E27FC236}">
                <a16:creationId xmlns:a16="http://schemas.microsoft.com/office/drawing/2014/main" id="{CA98CDE7-AF2F-185B-2B96-69B27066A3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F8BE5E-657A-7940-E9C7-964962911C06}"/>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2221773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58E9-90E2-4F0E-AE4C-ABF56A821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B90934-92AF-8566-60A6-F6D1574F74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823050-1620-4C2F-DAB0-E3DACF037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167DB-2AF5-F61B-3AA9-A453D3582D75}"/>
              </a:ext>
            </a:extLst>
          </p:cNvPr>
          <p:cNvSpPr>
            <a:spLocks noGrp="1"/>
          </p:cNvSpPr>
          <p:nvPr>
            <p:ph type="dt" sz="half" idx="10"/>
          </p:nvPr>
        </p:nvSpPr>
        <p:spPr/>
        <p:txBody>
          <a:bodyPr/>
          <a:lstStyle/>
          <a:p>
            <a:fld id="{A1D44916-480B-4B27-9232-58C553B13415}" type="datetimeFigureOut">
              <a:rPr lang="en-US" smtClean="0"/>
              <a:t>3/14/2024</a:t>
            </a:fld>
            <a:endParaRPr lang="en-US"/>
          </a:p>
        </p:txBody>
      </p:sp>
      <p:sp>
        <p:nvSpPr>
          <p:cNvPr id="6" name="Footer Placeholder 5">
            <a:extLst>
              <a:ext uri="{FF2B5EF4-FFF2-40B4-BE49-F238E27FC236}">
                <a16:creationId xmlns:a16="http://schemas.microsoft.com/office/drawing/2014/main" id="{4BD47BFB-1E00-55B4-3AA5-B61B633FA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E0C42-D542-D343-0FE9-65BA5B2E1234}"/>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3577644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B804-1923-6D74-4DBF-3E62B41000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F48E02-6682-F6FB-E120-CF3A281E0C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1ECA8B-6A17-6094-00D3-D632F2AD2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9E373-2CFB-C45D-113B-AA6BE7CCF66D}"/>
              </a:ext>
            </a:extLst>
          </p:cNvPr>
          <p:cNvSpPr>
            <a:spLocks noGrp="1"/>
          </p:cNvSpPr>
          <p:nvPr>
            <p:ph type="dt" sz="half" idx="10"/>
          </p:nvPr>
        </p:nvSpPr>
        <p:spPr/>
        <p:txBody>
          <a:bodyPr/>
          <a:lstStyle/>
          <a:p>
            <a:fld id="{A1D44916-480B-4B27-9232-58C553B13415}" type="datetimeFigureOut">
              <a:rPr lang="en-US" smtClean="0"/>
              <a:t>3/14/2024</a:t>
            </a:fld>
            <a:endParaRPr lang="en-US"/>
          </a:p>
        </p:txBody>
      </p:sp>
      <p:sp>
        <p:nvSpPr>
          <p:cNvPr id="6" name="Footer Placeholder 5">
            <a:extLst>
              <a:ext uri="{FF2B5EF4-FFF2-40B4-BE49-F238E27FC236}">
                <a16:creationId xmlns:a16="http://schemas.microsoft.com/office/drawing/2014/main" id="{621C273B-8043-3A7A-D6A1-C59A00980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A0A2C2-CB5C-1357-6565-FC46763ECD97}"/>
              </a:ext>
            </a:extLst>
          </p:cNvPr>
          <p:cNvSpPr>
            <a:spLocks noGrp="1"/>
          </p:cNvSpPr>
          <p:nvPr>
            <p:ph type="sldNum" sz="quarter" idx="12"/>
          </p:nvPr>
        </p:nvSpPr>
        <p:spPr/>
        <p:txBody>
          <a:bodyPr/>
          <a:lstStyle/>
          <a:p>
            <a:fld id="{00540E49-F1F2-4785-8FFA-2A97A07F6365}" type="slidenum">
              <a:rPr lang="en-US" smtClean="0"/>
              <a:t>‹#›</a:t>
            </a:fld>
            <a:endParaRPr lang="en-US"/>
          </a:p>
        </p:txBody>
      </p:sp>
    </p:spTree>
    <p:extLst>
      <p:ext uri="{BB962C8B-B14F-4D97-AF65-F5344CB8AC3E}">
        <p14:creationId xmlns:p14="http://schemas.microsoft.com/office/powerpoint/2010/main" val="198654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68FAB7-4126-C83A-982D-DDC68159D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848D7D-92F1-FB1D-84B1-9A8AC28019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DD5FB-E184-6A02-DDE1-40FE661BC4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44916-480B-4B27-9232-58C553B13415}" type="datetimeFigureOut">
              <a:rPr lang="en-US" smtClean="0"/>
              <a:t>3/14/2024</a:t>
            </a:fld>
            <a:endParaRPr lang="en-US"/>
          </a:p>
        </p:txBody>
      </p:sp>
      <p:sp>
        <p:nvSpPr>
          <p:cNvPr id="5" name="Footer Placeholder 4">
            <a:extLst>
              <a:ext uri="{FF2B5EF4-FFF2-40B4-BE49-F238E27FC236}">
                <a16:creationId xmlns:a16="http://schemas.microsoft.com/office/drawing/2014/main" id="{CA9EE71F-A828-545C-0F76-6550F7E2A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F2BE9A-0A9D-D543-F673-D4873810F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40E49-F1F2-4785-8FFA-2A97A07F6365}" type="slidenum">
              <a:rPr lang="en-US" smtClean="0"/>
              <a:t>‹#›</a:t>
            </a:fld>
            <a:endParaRPr lang="en-US"/>
          </a:p>
        </p:txBody>
      </p:sp>
    </p:spTree>
    <p:extLst>
      <p:ext uri="{BB962C8B-B14F-4D97-AF65-F5344CB8AC3E}">
        <p14:creationId xmlns:p14="http://schemas.microsoft.com/office/powerpoint/2010/main" val="1279063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8.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8.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2.png"/><Relationship Id="rId2" Type="http://schemas.openxmlformats.org/officeDocument/2006/relationships/notesSlide" Target="../notesSlides/notesSlide7.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3.png"/><Relationship Id="rId2" Type="http://schemas.openxmlformats.org/officeDocument/2006/relationships/notesSlide" Target="../notesSlides/notesSlide8.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3.png"/><Relationship Id="rId2" Type="http://schemas.openxmlformats.org/officeDocument/2006/relationships/notesSlide" Target="../notesSlides/notesSlide9.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5.png"/><Relationship Id="rId2" Type="http://schemas.openxmlformats.org/officeDocument/2006/relationships/notesSlide" Target="../notesSlides/notesSlide10.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png"/><Relationship Id="rId1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5.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4.png"/><Relationship Id="rId2" Type="http://schemas.openxmlformats.org/officeDocument/2006/relationships/notesSlide" Target="../notesSlides/notesSlide11.xml"/><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2.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3.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4.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notesSlide" Target="../notesSlides/notesSlide15.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0.png"/><Relationship Id="rId2" Type="http://schemas.openxmlformats.org/officeDocument/2006/relationships/notesSlide" Target="../notesSlides/notesSlide16.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0.png"/><Relationship Id="rId2" Type="http://schemas.openxmlformats.org/officeDocument/2006/relationships/notesSlide" Target="../notesSlides/notesSlide17.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1.png"/><Relationship Id="rId2" Type="http://schemas.openxmlformats.org/officeDocument/2006/relationships/notesSlide" Target="../notesSlides/notesSlide18.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1.png"/><Relationship Id="rId2" Type="http://schemas.openxmlformats.org/officeDocument/2006/relationships/notesSlide" Target="../notesSlides/notesSlide19.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2.png"/><Relationship Id="rId12" Type="http://schemas.openxmlformats.org/officeDocument/2006/relationships/image" Target="../media/image11.png"/><Relationship Id="rId2" Type="http://schemas.openxmlformats.org/officeDocument/2006/relationships/notesSlide" Target="../notesSlides/notesSlide20.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3.xml"/><Relationship Id="rId7" Type="http://schemas.openxmlformats.org/officeDocument/2006/relationships/image" Target="../media/image5.png"/><Relationship Id="rId12" Type="http://schemas.openxmlformats.org/officeDocument/2006/relationships/hyperlink" Target="https://www.freepngimg.com/png/78516-lighting-spotlight-effects-stage-hq-image-free-png"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image" Target="../media/image1.jpeg"/><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9.png"/><Relationship Id="rId3" Type="http://schemas.openxmlformats.org/officeDocument/2006/relationships/video" Target="../media/media1.mov"/><Relationship Id="rId7" Type="http://schemas.openxmlformats.org/officeDocument/2006/relationships/image" Target="../media/image2.png"/><Relationship Id="rId12" Type="http://schemas.openxmlformats.org/officeDocument/2006/relationships/image" Target="../media/image4.png"/><Relationship Id="rId2" Type="http://schemas.microsoft.com/office/2007/relationships/media" Target="../media/media1.mov"/><Relationship Id="rId1" Type="http://schemas.openxmlformats.org/officeDocument/2006/relationships/tags" Target="../tags/tag2.xml"/><Relationship Id="rId6" Type="http://schemas.openxmlformats.org/officeDocument/2006/relationships/image" Target="../media/image1.jpeg"/><Relationship Id="rId11" Type="http://schemas.openxmlformats.org/officeDocument/2006/relationships/image" Target="../media/image8.png"/><Relationship Id="rId5" Type="http://schemas.openxmlformats.org/officeDocument/2006/relationships/notesSlide" Target="../notesSlides/notesSlide24.xml"/><Relationship Id="rId15" Type="http://schemas.openxmlformats.org/officeDocument/2006/relationships/image" Target="../media/image17.png"/><Relationship Id="rId10"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image" Target="../media/image5.png"/><Relationship Id="rId14" Type="http://schemas.openxmlformats.org/officeDocument/2006/relationships/hyperlink" Target="https://www.freepngimg.com/png/78516-lighting-spotlight-effects-stage-hq-image-free-png"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www.opengl.org/resources/libraries/glut/spec3/node76.html" TargetMode="External"/><Relationship Id="rId3" Type="http://schemas.openxmlformats.org/officeDocument/2006/relationships/image" Target="../media/image1.jpeg"/><Relationship Id="rId7" Type="http://schemas.openxmlformats.org/officeDocument/2006/relationships/image" Target="../media/image6.png"/><Relationship Id="rId12" Type="http://schemas.openxmlformats.org/officeDocument/2006/relationships/hyperlink" Target="https://gist.github.com/linusthe3rd/803118" TargetMode="External"/><Relationship Id="rId2" Type="http://schemas.openxmlformats.org/officeDocument/2006/relationships/notesSlide" Target="../notesSlides/notesSlide26.xml"/><Relationship Id="rId16" Type="http://schemas.openxmlformats.org/officeDocument/2006/relationships/hyperlink" Target="https://registry.khronos.org/OpenGL-Refpages/gl2.1/xhtml/glRasterPos.xml" TargetMode="Externa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5" Type="http://schemas.openxmlformats.org/officeDocument/2006/relationships/hyperlink" Target="https://www.pinterest.cl/pin/349591989837410639/" TargetMode="External"/><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hyperlink" Target="https://stackoverflow.com/questions/12518111/how-to-load-a-bmp-on-glut-to-use-it-as-a-textur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gl.org/resources/libraries/glut/spec3/node76.html" TargetMode="External"/><Relationship Id="rId2" Type="http://schemas.openxmlformats.org/officeDocument/2006/relationships/hyperlink" Target="https://gist.github.com/linusthe3rd/803118" TargetMode="External"/><Relationship Id="rId1" Type="http://schemas.openxmlformats.org/officeDocument/2006/relationships/slideLayout" Target="../slideLayouts/slideLayout2.xml"/><Relationship Id="rId6" Type="http://schemas.openxmlformats.org/officeDocument/2006/relationships/hyperlink" Target="https://registry.khronos.org/OpenGL-Refpages/gl2.1/xhtml/glRasterPos.xml" TargetMode="External"/><Relationship Id="rId5" Type="http://schemas.openxmlformats.org/officeDocument/2006/relationships/hyperlink" Target="https://www.pinterest.cl/pin/349591989837410639/" TargetMode="External"/><Relationship Id="rId4" Type="http://schemas.openxmlformats.org/officeDocument/2006/relationships/hyperlink" Target="https://stackoverflow.com/questions/12518111/how-to-load-a-bmp-on-glut-to-use-it-as-a-textur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https://www.freepngimg.com/png/78516-lighting-spotlight-effects-stage-hq-image-free-png" TargetMode="External"/><Relationship Id="rId4" Type="http://schemas.openxmlformats.org/officeDocument/2006/relationships/image" Target="../media/image3.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freepngimg.com/png/78516-lighting-spotlight-effects-stage-hq-image-free-png" TargetMode="External"/><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15" name="Picture 14" descr="A yellow and blue text on a red background&#10;&#10;Description automatically generated">
            <a:extLst>
              <a:ext uri="{FF2B5EF4-FFF2-40B4-BE49-F238E27FC236}">
                <a16:creationId xmlns:a16="http://schemas.microsoft.com/office/drawing/2014/main" id="{DB9EA24C-09E2-BBC3-0F7E-2EDB45D83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1686" y="486494"/>
            <a:ext cx="2788628" cy="2436044"/>
          </a:xfrm>
          <a:prstGeom prst="rect">
            <a:avLst/>
          </a:prstGeom>
        </p:spPr>
      </p:pic>
      <p:sp>
        <p:nvSpPr>
          <p:cNvPr id="2" name="Title 1">
            <a:extLst>
              <a:ext uri="{FF2B5EF4-FFF2-40B4-BE49-F238E27FC236}">
                <a16:creationId xmlns:a16="http://schemas.microsoft.com/office/drawing/2014/main" id="{05CF2263-2496-9911-2721-979D5D3BFA10}"/>
              </a:ext>
            </a:extLst>
          </p:cNvPr>
          <p:cNvSpPr>
            <a:spLocks noGrp="1"/>
          </p:cNvSpPr>
          <p:nvPr>
            <p:ph type="ctrTitle"/>
          </p:nvPr>
        </p:nvSpPr>
        <p:spPr>
          <a:xfrm>
            <a:off x="1524000" y="2151006"/>
            <a:ext cx="9144000" cy="2387600"/>
          </a:xfrm>
        </p:spPr>
        <p:txBody>
          <a:bodyPr/>
          <a:lstStyle/>
          <a:p>
            <a:r>
              <a:rPr lang="en-US" sz="6000" b="1" dirty="0">
                <a:solidFill>
                  <a:srgbClr val="C00000"/>
                </a:solidFill>
                <a:latin typeface="Berlin Sans FB Demi" panose="020E0802020502020306" pitchFamily="34" charset="0"/>
                <a:cs typeface="Times New Roman" panose="02020603050405020304" pitchFamily="18" charset="0"/>
              </a:rPr>
              <a:t>Computer Graphics </a:t>
            </a:r>
            <a:r>
              <a:rPr lang="en-US" sz="2000" b="1" dirty="0">
                <a:solidFill>
                  <a:srgbClr val="FFC000"/>
                </a:solidFill>
                <a:latin typeface="Berlin Sans FB Demi" panose="020E0802020502020306" pitchFamily="34" charset="0"/>
                <a:cs typeface="Times New Roman" panose="02020603050405020304" pitchFamily="18" charset="0"/>
              </a:rPr>
              <a:t>(14012501)</a:t>
            </a:r>
            <a:br>
              <a:rPr lang="en-US" sz="2000" b="1" dirty="0">
                <a:solidFill>
                  <a:srgbClr val="FFC000"/>
                </a:solidFill>
                <a:latin typeface="Berlin Sans FB Demi" panose="020E0802020502020306" pitchFamily="34" charset="0"/>
                <a:cs typeface="Times New Roman" panose="02020603050405020304" pitchFamily="18" charset="0"/>
              </a:rPr>
            </a:br>
            <a:r>
              <a:rPr lang="en-US" sz="2400" b="1" dirty="0">
                <a:solidFill>
                  <a:srgbClr val="FFC000"/>
                </a:solidFill>
                <a:latin typeface="Berlin Sans FB Demi" panose="020E0802020502020306" pitchFamily="34" charset="0"/>
                <a:cs typeface="Times New Roman" panose="02020603050405020304" pitchFamily="18" charset="0"/>
              </a:rPr>
              <a:t>Professor: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Omniah</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Nagoor</a:t>
            </a:r>
            <a:b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br>
            <a:endParaRPr lang="en-US" sz="2000" b="1" dirty="0">
              <a:solidFill>
                <a:srgbClr val="FFC000"/>
              </a:solidFill>
              <a:latin typeface="Berlin Sans FB Demi" panose="020E0802020502020306"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2B3EDDB1-5CFB-2BAD-6853-FDA8378147D9}"/>
              </a:ext>
            </a:extLst>
          </p:cNvPr>
          <p:cNvSpPr>
            <a:spLocks noGrp="1"/>
          </p:cNvSpPr>
          <p:nvPr>
            <p:ph type="subTitle" idx="1"/>
          </p:nvPr>
        </p:nvSpPr>
        <p:spPr>
          <a:xfrm>
            <a:off x="1524000" y="4730220"/>
            <a:ext cx="9144000" cy="1980608"/>
          </a:xfrm>
        </p:spPr>
        <p:txBody>
          <a:bodyPr>
            <a:normAutofit/>
          </a:bodyPr>
          <a:lstStyle/>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(Leader)</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a:t>
            </a:r>
          </a:p>
          <a:p>
            <a:pPr marL="0" marR="0" algn="ctr">
              <a:lnSpc>
                <a:spcPct val="107000"/>
              </a:lnSpc>
              <a:spcBef>
                <a:spcPts val="0"/>
              </a:spcBef>
              <a:spcAft>
                <a:spcPts val="800"/>
              </a:spcAft>
            </a:pP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endPar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endPar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Tree>
    <p:extLst>
      <p:ext uri="{BB962C8B-B14F-4D97-AF65-F5344CB8AC3E}">
        <p14:creationId xmlns:p14="http://schemas.microsoft.com/office/powerpoint/2010/main" val="1551416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1950971"/>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3" name="TextBox 2">
            <a:extLst>
              <a:ext uri="{FF2B5EF4-FFF2-40B4-BE49-F238E27FC236}">
                <a16:creationId xmlns:a16="http://schemas.microsoft.com/office/drawing/2014/main" id="{A3730E8C-D8DA-1ACF-48FB-730A31BD31C2}"/>
              </a:ext>
            </a:extLst>
          </p:cNvPr>
          <p:cNvSpPr txBox="1"/>
          <p:nvPr/>
        </p:nvSpPr>
        <p:spPr>
          <a:xfrm>
            <a:off x="3307523" y="411568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Woody, Jessie…</a:t>
            </a:r>
            <a:endParaRPr lang="en-US" dirty="0">
              <a:solidFill>
                <a:srgbClr val="FFC000"/>
              </a:solidFill>
            </a:endParaRPr>
          </a:p>
        </p:txBody>
      </p:sp>
    </p:spTree>
    <p:extLst>
      <p:ext uri="{BB962C8B-B14F-4D97-AF65-F5344CB8AC3E}">
        <p14:creationId xmlns:p14="http://schemas.microsoft.com/office/powerpoint/2010/main" val="235368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1950971"/>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3" name="TextBox 2">
            <a:extLst>
              <a:ext uri="{FF2B5EF4-FFF2-40B4-BE49-F238E27FC236}">
                <a16:creationId xmlns:a16="http://schemas.microsoft.com/office/drawing/2014/main" id="{A3730E8C-D8DA-1ACF-48FB-730A31BD31C2}"/>
              </a:ext>
            </a:extLst>
          </p:cNvPr>
          <p:cNvSpPr txBox="1"/>
          <p:nvPr/>
        </p:nvSpPr>
        <p:spPr>
          <a:xfrm>
            <a:off x="3307523" y="411568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Woody, Jessie…</a:t>
            </a:r>
            <a:endParaRPr lang="en-US" dirty="0">
              <a:solidFill>
                <a:srgbClr val="FFC000"/>
              </a:solidFill>
            </a:endParaRPr>
          </a:p>
        </p:txBody>
      </p:sp>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7" name="TextBox 6">
            <a:extLst>
              <a:ext uri="{FF2B5EF4-FFF2-40B4-BE49-F238E27FC236}">
                <a16:creationId xmlns:a16="http://schemas.microsoft.com/office/drawing/2014/main" id="{3DE39005-4932-22F0-ED49-BE85C77FDB7E}"/>
              </a:ext>
            </a:extLst>
          </p:cNvPr>
          <p:cNvSpPr txBox="1"/>
          <p:nvPr/>
        </p:nvSpPr>
        <p:spPr>
          <a:xfrm>
            <a:off x="3307523" y="4577347"/>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Alien, Mr. </a:t>
            </a:r>
            <a:r>
              <a:rPr lang="en-US" sz="2400" b="1" dirty="0" err="1">
                <a:solidFill>
                  <a:srgbClr val="FFC000"/>
                </a:solidFill>
                <a:latin typeface="Berlin Sans FB Demi" panose="020E0802020502020306" pitchFamily="34" charset="0"/>
                <a:ea typeface="+mj-ea"/>
                <a:cs typeface="Times New Roman" panose="02020603050405020304" pitchFamily="18" charset="0"/>
              </a:rPr>
              <a:t>Potatohaed</a:t>
            </a:r>
            <a:r>
              <a:rPr lang="en-US" sz="2400" b="1" dirty="0">
                <a:solidFill>
                  <a:srgbClr val="FFC000"/>
                </a:solidFill>
                <a:latin typeface="Berlin Sans FB Demi" panose="020E0802020502020306" pitchFamily="34" charset="0"/>
                <a:ea typeface="+mj-ea"/>
                <a:cs typeface="Times New Roman" panose="02020603050405020304" pitchFamily="18" charset="0"/>
              </a:rPr>
              <a:t>…</a:t>
            </a:r>
            <a:endParaRPr lang="en-US" dirty="0">
              <a:solidFill>
                <a:srgbClr val="FFC000"/>
              </a:solidFill>
            </a:endParaRPr>
          </a:p>
        </p:txBody>
      </p:sp>
      <p:pic>
        <p:nvPicPr>
          <p:cNvPr id="5" name="Picture 4" descr="A group of lights with a black background&#10;&#10;Description automatically generated">
            <a:extLst>
              <a:ext uri="{FF2B5EF4-FFF2-40B4-BE49-F238E27FC236}">
                <a16:creationId xmlns:a16="http://schemas.microsoft.com/office/drawing/2014/main" id="{F0E4E735-C8AB-1CCD-8429-ECDE386860B4}"/>
              </a:ext>
            </a:extLst>
          </p:cNvPr>
          <p:cNvPicPr>
            <a:picLocks noGrp="1" noRo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738841" y="-857915"/>
            <a:ext cx="6876661" cy="7725747"/>
          </a:xfrm>
          <a:prstGeom prst="rect">
            <a:avLst/>
          </a:prstGeom>
        </p:spPr>
      </p:pic>
    </p:spTree>
    <p:extLst>
      <p:ext uri="{BB962C8B-B14F-4D97-AF65-F5344CB8AC3E}">
        <p14:creationId xmlns:p14="http://schemas.microsoft.com/office/powerpoint/2010/main" val="410281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1950971"/>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3" name="TextBox 2">
            <a:extLst>
              <a:ext uri="{FF2B5EF4-FFF2-40B4-BE49-F238E27FC236}">
                <a16:creationId xmlns:a16="http://schemas.microsoft.com/office/drawing/2014/main" id="{A3730E8C-D8DA-1ACF-48FB-730A31BD31C2}"/>
              </a:ext>
            </a:extLst>
          </p:cNvPr>
          <p:cNvSpPr txBox="1"/>
          <p:nvPr/>
        </p:nvSpPr>
        <p:spPr>
          <a:xfrm>
            <a:off x="3307523" y="411568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Woody, Jessie…</a:t>
            </a:r>
            <a:endParaRPr lang="en-US" dirty="0">
              <a:solidFill>
                <a:srgbClr val="FFC000"/>
              </a:solidFill>
            </a:endParaRPr>
          </a:p>
        </p:txBody>
      </p:sp>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6" name="TextBox 5">
            <a:extLst>
              <a:ext uri="{FF2B5EF4-FFF2-40B4-BE49-F238E27FC236}">
                <a16:creationId xmlns:a16="http://schemas.microsoft.com/office/drawing/2014/main" id="{28AB18B8-4304-3ECE-90C0-FF9C3BB428C7}"/>
              </a:ext>
            </a:extLst>
          </p:cNvPr>
          <p:cNvSpPr txBox="1"/>
          <p:nvPr/>
        </p:nvSpPr>
        <p:spPr>
          <a:xfrm>
            <a:off x="3307523" y="5071342"/>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And of course… Lotso who’s hiding</a:t>
            </a:r>
            <a:endParaRPr lang="en-US" dirty="0">
              <a:solidFill>
                <a:srgbClr val="FFC000"/>
              </a:solidFill>
            </a:endParaRPr>
          </a:p>
        </p:txBody>
      </p:sp>
      <p:sp>
        <p:nvSpPr>
          <p:cNvPr id="8" name="TextBox 7">
            <a:extLst>
              <a:ext uri="{FF2B5EF4-FFF2-40B4-BE49-F238E27FC236}">
                <a16:creationId xmlns:a16="http://schemas.microsoft.com/office/drawing/2014/main" id="{91F2F825-C907-7219-511B-ECCC8CD64D35}"/>
              </a:ext>
            </a:extLst>
          </p:cNvPr>
          <p:cNvSpPr txBox="1"/>
          <p:nvPr/>
        </p:nvSpPr>
        <p:spPr>
          <a:xfrm>
            <a:off x="3307523" y="4577347"/>
            <a:ext cx="5576954" cy="461665"/>
          </a:xfrm>
          <a:prstGeom prst="rect">
            <a:avLst/>
          </a:prstGeom>
          <a:noFill/>
        </p:spPr>
        <p:txBody>
          <a:bodyPr wrap="square">
            <a:spAutoFit/>
          </a:bodyPr>
          <a:lstStyle/>
          <a:p>
            <a:pPr algn="ctr"/>
            <a:r>
              <a:rPr lang="en-US" sz="2400" b="1" dirty="0">
                <a:solidFill>
                  <a:srgbClr val="FFC000"/>
                </a:solidFill>
                <a:latin typeface="Berlin Sans FB Demi" panose="020E0802020502020306" pitchFamily="34" charset="0"/>
                <a:ea typeface="+mj-ea"/>
                <a:cs typeface="Times New Roman" panose="02020603050405020304" pitchFamily="18" charset="0"/>
              </a:rPr>
              <a:t>Alien, Mr. </a:t>
            </a:r>
            <a:r>
              <a:rPr lang="en-US" sz="2400" b="1" dirty="0" err="1">
                <a:solidFill>
                  <a:srgbClr val="FFC000"/>
                </a:solidFill>
                <a:latin typeface="Berlin Sans FB Demi" panose="020E0802020502020306" pitchFamily="34" charset="0"/>
                <a:ea typeface="+mj-ea"/>
                <a:cs typeface="Times New Roman" panose="02020603050405020304" pitchFamily="18" charset="0"/>
              </a:rPr>
              <a:t>Potatohaed</a:t>
            </a:r>
            <a:r>
              <a:rPr lang="en-US" sz="2400" b="1" dirty="0">
                <a:solidFill>
                  <a:srgbClr val="FFC000"/>
                </a:solidFill>
                <a:latin typeface="Berlin Sans FB Demi" panose="020E0802020502020306" pitchFamily="34" charset="0"/>
                <a:ea typeface="+mj-ea"/>
                <a:cs typeface="Times New Roman" panose="02020603050405020304" pitchFamily="18" charset="0"/>
              </a:rPr>
              <a:t>…</a:t>
            </a:r>
            <a:endParaRPr lang="en-US" dirty="0">
              <a:solidFill>
                <a:srgbClr val="FFC000"/>
              </a:solidFill>
            </a:endParaRPr>
          </a:p>
        </p:txBody>
      </p:sp>
      <p:pic>
        <p:nvPicPr>
          <p:cNvPr id="5" name="Picture 4" descr="A group of lights with a black background&#10;&#10;Description automatically generated">
            <a:extLst>
              <a:ext uri="{FF2B5EF4-FFF2-40B4-BE49-F238E27FC236}">
                <a16:creationId xmlns:a16="http://schemas.microsoft.com/office/drawing/2014/main" id="{F0E4E735-C8AB-1CCD-8429-ECDE386860B4}"/>
              </a:ext>
            </a:extLst>
          </p:cNvPr>
          <p:cNvPicPr>
            <a:picLocks noGrp="1" noRo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738841" y="-857915"/>
            <a:ext cx="6876661" cy="7725747"/>
          </a:xfrm>
          <a:prstGeom prst="rect">
            <a:avLst/>
          </a:prstGeom>
        </p:spPr>
      </p:pic>
    </p:spTree>
    <p:extLst>
      <p:ext uri="{BB962C8B-B14F-4D97-AF65-F5344CB8AC3E}">
        <p14:creationId xmlns:p14="http://schemas.microsoft.com/office/powerpoint/2010/main" val="33012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spTree>
    <p:extLst>
      <p:ext uri="{BB962C8B-B14F-4D97-AF65-F5344CB8AC3E}">
        <p14:creationId xmlns:p14="http://schemas.microsoft.com/office/powerpoint/2010/main" val="292703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82813" y="93644"/>
            <a:ext cx="6255759" cy="6670712"/>
          </a:xfrm>
          <a:prstGeom prst="rect">
            <a:avLst/>
          </a:prstGeom>
        </p:spPr>
      </p:pic>
    </p:spTree>
    <p:extLst>
      <p:ext uri="{BB962C8B-B14F-4D97-AF65-F5344CB8AC3E}">
        <p14:creationId xmlns:p14="http://schemas.microsoft.com/office/powerpoint/2010/main" val="2853623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spTree>
    <p:extLst>
      <p:ext uri="{BB962C8B-B14F-4D97-AF65-F5344CB8AC3E}">
        <p14:creationId xmlns:p14="http://schemas.microsoft.com/office/powerpoint/2010/main" val="778989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74509" y="128104"/>
            <a:ext cx="6250535" cy="6610857"/>
          </a:xfrm>
          <a:prstGeom prst="rect">
            <a:avLst/>
          </a:prstGeom>
        </p:spPr>
      </p:pic>
    </p:spTree>
    <p:extLst>
      <p:ext uri="{BB962C8B-B14F-4D97-AF65-F5344CB8AC3E}">
        <p14:creationId xmlns:p14="http://schemas.microsoft.com/office/powerpoint/2010/main" val="335216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spTree>
    <p:extLst>
      <p:ext uri="{BB962C8B-B14F-4D97-AF65-F5344CB8AC3E}">
        <p14:creationId xmlns:p14="http://schemas.microsoft.com/office/powerpoint/2010/main" val="3865532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54067" y="95162"/>
            <a:ext cx="6313252" cy="6667675"/>
          </a:xfrm>
          <a:prstGeom prst="rect">
            <a:avLst/>
          </a:prstGeom>
        </p:spPr>
      </p:pic>
    </p:spTree>
    <p:extLst>
      <p:ext uri="{BB962C8B-B14F-4D97-AF65-F5344CB8AC3E}">
        <p14:creationId xmlns:p14="http://schemas.microsoft.com/office/powerpoint/2010/main" val="380894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spTree>
    <p:extLst>
      <p:ext uri="{BB962C8B-B14F-4D97-AF65-F5344CB8AC3E}">
        <p14:creationId xmlns:p14="http://schemas.microsoft.com/office/powerpoint/2010/main" val="369383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15" name="Picture 14" descr="A yellow and blue text on a red background&#10;&#10;Description automatically generated">
            <a:extLst>
              <a:ext uri="{FF2B5EF4-FFF2-40B4-BE49-F238E27FC236}">
                <a16:creationId xmlns:a16="http://schemas.microsoft.com/office/drawing/2014/main" id="{DB9EA24C-09E2-BBC3-0F7E-2EDB45D83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1686" y="486494"/>
            <a:ext cx="2788628" cy="2436044"/>
          </a:xfrm>
          <a:prstGeom prst="rect">
            <a:avLst/>
          </a:prstGeom>
        </p:spPr>
      </p:pic>
      <p:sp>
        <p:nvSpPr>
          <p:cNvPr id="4" name="Rectangle 3">
            <a:extLst>
              <a:ext uri="{FF2B5EF4-FFF2-40B4-BE49-F238E27FC236}">
                <a16:creationId xmlns:a16="http://schemas.microsoft.com/office/drawing/2014/main" id="{693EFAFB-9ADE-9660-AF70-257C9D378C83}"/>
              </a:ext>
            </a:extLst>
          </p:cNvPr>
          <p:cNvSpPr/>
          <p:nvPr/>
        </p:nvSpPr>
        <p:spPr>
          <a:xfrm>
            <a:off x="0" y="-2702"/>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F2263-2496-9911-2721-979D5D3BFA10}"/>
              </a:ext>
            </a:extLst>
          </p:cNvPr>
          <p:cNvSpPr>
            <a:spLocks noGrp="1"/>
          </p:cNvSpPr>
          <p:nvPr>
            <p:ph type="ctrTitle"/>
          </p:nvPr>
        </p:nvSpPr>
        <p:spPr>
          <a:xfrm>
            <a:off x="1524000" y="2151006"/>
            <a:ext cx="9144000" cy="2387600"/>
          </a:xfrm>
        </p:spPr>
        <p:txBody>
          <a:bodyPr/>
          <a:lstStyle/>
          <a:p>
            <a:r>
              <a:rPr lang="en-US" sz="6000" b="1" dirty="0">
                <a:solidFill>
                  <a:srgbClr val="C00000"/>
                </a:solidFill>
                <a:latin typeface="Berlin Sans FB Demi" panose="020E0802020502020306" pitchFamily="34" charset="0"/>
                <a:cs typeface="Times New Roman" panose="02020603050405020304" pitchFamily="18" charset="0"/>
              </a:rPr>
              <a:t>Computer Graphics </a:t>
            </a:r>
            <a:r>
              <a:rPr lang="en-US" sz="2000" b="1" dirty="0">
                <a:solidFill>
                  <a:srgbClr val="FFC000"/>
                </a:solidFill>
                <a:latin typeface="Berlin Sans FB Demi" panose="020E0802020502020306" pitchFamily="34" charset="0"/>
                <a:cs typeface="Times New Roman" panose="02020603050405020304" pitchFamily="18" charset="0"/>
              </a:rPr>
              <a:t>(14012501)</a:t>
            </a:r>
            <a:br>
              <a:rPr lang="en-US" sz="2000" b="1" dirty="0">
                <a:solidFill>
                  <a:srgbClr val="FFC000"/>
                </a:solidFill>
                <a:latin typeface="Berlin Sans FB Demi" panose="020E0802020502020306" pitchFamily="34" charset="0"/>
                <a:cs typeface="Times New Roman" panose="02020603050405020304" pitchFamily="18" charset="0"/>
              </a:rPr>
            </a:br>
            <a:r>
              <a:rPr lang="en-US" sz="2400" b="1" dirty="0">
                <a:solidFill>
                  <a:srgbClr val="FFC000"/>
                </a:solidFill>
                <a:latin typeface="Berlin Sans FB Demi" panose="020E0802020502020306" pitchFamily="34" charset="0"/>
                <a:cs typeface="Times New Roman" panose="02020603050405020304" pitchFamily="18" charset="0"/>
              </a:rPr>
              <a:t>Professor: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Omniah</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Nagoor</a:t>
            </a:r>
            <a:b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br>
            <a:endParaRPr lang="en-US" sz="2000" b="1" dirty="0">
              <a:solidFill>
                <a:srgbClr val="FFC000"/>
              </a:solidFill>
              <a:latin typeface="Berlin Sans FB Demi" panose="020E0802020502020306"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2B3EDDB1-5CFB-2BAD-6853-FDA8378147D9}"/>
              </a:ext>
            </a:extLst>
          </p:cNvPr>
          <p:cNvSpPr>
            <a:spLocks noGrp="1"/>
          </p:cNvSpPr>
          <p:nvPr>
            <p:ph type="subTitle" idx="1"/>
          </p:nvPr>
        </p:nvSpPr>
        <p:spPr>
          <a:xfrm>
            <a:off x="1524000" y="4730220"/>
            <a:ext cx="9144000" cy="1980608"/>
          </a:xfrm>
        </p:spPr>
        <p:txBody>
          <a:bodyPr>
            <a:normAutofit/>
          </a:bodyPr>
          <a:lstStyle/>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(Leader)</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a:t>
            </a:r>
          </a:p>
          <a:p>
            <a:pPr marL="0" marR="0" algn="ctr">
              <a:lnSpc>
                <a:spcPct val="107000"/>
              </a:lnSpc>
              <a:spcBef>
                <a:spcPts val="0"/>
              </a:spcBef>
              <a:spcAft>
                <a:spcPts val="800"/>
              </a:spcAft>
            </a:pP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endPar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endPar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Tree>
    <p:extLst>
      <p:ext uri="{BB962C8B-B14F-4D97-AF65-F5344CB8AC3E}">
        <p14:creationId xmlns:p14="http://schemas.microsoft.com/office/powerpoint/2010/main" val="91094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18055" y="212927"/>
            <a:ext cx="6185275" cy="6594072"/>
          </a:xfrm>
          <a:prstGeom prst="rect">
            <a:avLst/>
          </a:prstGeom>
        </p:spPr>
      </p:pic>
    </p:spTree>
    <p:extLst>
      <p:ext uri="{BB962C8B-B14F-4D97-AF65-F5344CB8AC3E}">
        <p14:creationId xmlns:p14="http://schemas.microsoft.com/office/powerpoint/2010/main" val="417267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spTree>
    <p:extLst>
      <p:ext uri="{BB962C8B-B14F-4D97-AF65-F5344CB8AC3E}">
        <p14:creationId xmlns:p14="http://schemas.microsoft.com/office/powerpoint/2010/main" val="150652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a:t>
            </a:r>
            <a:r>
              <a:rPr lang="en-US" sz="2800" b="1" dirty="0">
                <a:solidFill>
                  <a:srgbClr val="C00000"/>
                </a:solidFill>
                <a:latin typeface="Berlin Sans FB Demi" panose="020E0802020502020306" pitchFamily="34" charset="0"/>
                <a:ea typeface="+mj-ea"/>
                <a:cs typeface="Times New Roman" panose="02020603050405020304" pitchFamily="18" charset="0"/>
              </a:rPr>
              <a:t>S</a:t>
            </a:r>
            <a:r>
              <a:rPr kumimoji="0" lang="en-US" sz="2800" b="1" i="0" u="none" strike="noStrike" kern="1200" cap="none" spc="0" normalizeH="0" baseline="0" noProof="0" dirty="0" err="1">
                <a:ln>
                  <a:noFill/>
                </a:ln>
                <a:solidFill>
                  <a:srgbClr val="C00000"/>
                </a:solidFill>
                <a:effectLst/>
                <a:uLnTx/>
                <a:uFillTx/>
                <a:latin typeface="Berlin Sans FB Demi" panose="020E0802020502020306" pitchFamily="34" charset="0"/>
                <a:ea typeface="+mj-ea"/>
                <a:cs typeface="Times New Roman" panose="02020603050405020304" pitchFamily="18" charset="0"/>
              </a:rPr>
              <a:t>cenes</a:t>
            </a: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a:t>
            </a:r>
            <a:endParaRPr lang="en-US" sz="2000" dirty="0">
              <a:solidFill>
                <a:srgbClr val="C00000"/>
              </a:solidFill>
            </a:endParaRPr>
          </a:p>
        </p:txBody>
      </p:sp>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10345" y="206618"/>
            <a:ext cx="6207907" cy="6606689"/>
          </a:xfrm>
          <a:prstGeom prst="rect">
            <a:avLst/>
          </a:prstGeom>
        </p:spPr>
      </p:pic>
    </p:spTree>
    <p:extLst>
      <p:ext uri="{BB962C8B-B14F-4D97-AF65-F5344CB8AC3E}">
        <p14:creationId xmlns:p14="http://schemas.microsoft.com/office/powerpoint/2010/main" val="3003304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spTree>
    <p:extLst>
      <p:ext uri="{BB962C8B-B14F-4D97-AF65-F5344CB8AC3E}">
        <p14:creationId xmlns:p14="http://schemas.microsoft.com/office/powerpoint/2010/main" val="1847393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95887" y="136151"/>
            <a:ext cx="6199005" cy="6585697"/>
          </a:xfrm>
          <a:prstGeom prst="rect">
            <a:avLst/>
          </a:prstGeom>
        </p:spPr>
      </p:pic>
    </p:spTree>
    <p:extLst>
      <p:ext uri="{BB962C8B-B14F-4D97-AF65-F5344CB8AC3E}">
        <p14:creationId xmlns:p14="http://schemas.microsoft.com/office/powerpoint/2010/main" val="281572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spTree>
    <p:extLst>
      <p:ext uri="{BB962C8B-B14F-4D97-AF65-F5344CB8AC3E}">
        <p14:creationId xmlns:p14="http://schemas.microsoft.com/office/powerpoint/2010/main" val="3700308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87204" y="99685"/>
            <a:ext cx="6237083" cy="6658630"/>
          </a:xfrm>
          <a:prstGeom prst="rect">
            <a:avLst/>
          </a:prstGeom>
        </p:spPr>
      </p:pic>
    </p:spTree>
    <p:extLst>
      <p:ext uri="{BB962C8B-B14F-4D97-AF65-F5344CB8AC3E}">
        <p14:creationId xmlns:p14="http://schemas.microsoft.com/office/powerpoint/2010/main" val="60190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115411" y="224404"/>
            <a:ext cx="5961178"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Our Project Contains 7 Scenes:</a:t>
            </a:r>
            <a:endParaRPr lang="en-US" sz="2000" dirty="0">
              <a:solidFill>
                <a:srgbClr val="C00000"/>
              </a:solidFill>
            </a:endParaRPr>
          </a:p>
        </p:txBody>
      </p:sp>
      <p:pic>
        <p:nvPicPr>
          <p:cNvPr id="7" name="Picture 6">
            <a:extLst>
              <a:ext uri="{FF2B5EF4-FFF2-40B4-BE49-F238E27FC236}">
                <a16:creationId xmlns:a16="http://schemas.microsoft.com/office/drawing/2014/main" id="{89A08201-71A7-EE9E-B61F-0D2363400A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390" y="972027"/>
            <a:ext cx="2651760" cy="2827655"/>
          </a:xfrm>
          <a:prstGeom prst="rect">
            <a:avLst/>
          </a:prstGeom>
        </p:spPr>
      </p:pic>
      <p:pic>
        <p:nvPicPr>
          <p:cNvPr id="8" name="Picture 7">
            <a:extLst>
              <a:ext uri="{FF2B5EF4-FFF2-40B4-BE49-F238E27FC236}">
                <a16:creationId xmlns:a16="http://schemas.microsoft.com/office/drawing/2014/main" id="{D9C91B86-0618-9039-0536-C4DCB6FA0A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73926" y="972027"/>
            <a:ext cx="2673534" cy="2827654"/>
          </a:xfrm>
          <a:prstGeom prst="rect">
            <a:avLst/>
          </a:prstGeom>
        </p:spPr>
      </p:pic>
      <p:pic>
        <p:nvPicPr>
          <p:cNvPr id="11" name="Picture 10">
            <a:extLst>
              <a:ext uri="{FF2B5EF4-FFF2-40B4-BE49-F238E27FC236}">
                <a16:creationId xmlns:a16="http://schemas.microsoft.com/office/drawing/2014/main" id="{73C8BB67-12AA-3439-C2A4-1A46829E49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1632" y="972027"/>
            <a:ext cx="2677349" cy="2827654"/>
          </a:xfrm>
          <a:prstGeom prst="rect">
            <a:avLst/>
          </a:prstGeom>
        </p:spPr>
      </p:pic>
      <p:pic>
        <p:nvPicPr>
          <p:cNvPr id="12" name="Picture 11">
            <a:extLst>
              <a:ext uri="{FF2B5EF4-FFF2-40B4-BE49-F238E27FC236}">
                <a16:creationId xmlns:a16="http://schemas.microsoft.com/office/drawing/2014/main" id="{43963146-E72B-C8DE-8CEC-396EA2C901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45270" y="3889872"/>
            <a:ext cx="2651760" cy="282702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476ECF0-D032-FFA9-2AFD-B67EF2D8A3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2580" y="3919561"/>
            <a:ext cx="2649220" cy="2819400"/>
          </a:xfrm>
          <a:prstGeom prst="rect">
            <a:avLst/>
          </a:prstGeom>
        </p:spPr>
      </p:pic>
      <p:pic>
        <p:nvPicPr>
          <p:cNvPr id="14" name="Picture 13">
            <a:extLst>
              <a:ext uri="{FF2B5EF4-FFF2-40B4-BE49-F238E27FC236}">
                <a16:creationId xmlns:a16="http://schemas.microsoft.com/office/drawing/2014/main" id="{83C11267-47AC-1BD6-8511-23089A74C5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60420" y="3923155"/>
            <a:ext cx="2636520" cy="28009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B1F9716-7F45-DF04-2F3B-E9C552FC16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62" y="3913859"/>
            <a:ext cx="2621280" cy="2798445"/>
          </a:xfrm>
          <a:prstGeom prst="rect">
            <a:avLst/>
          </a:prstGeom>
        </p:spPr>
      </p:pic>
    </p:spTree>
    <p:extLst>
      <p:ext uri="{BB962C8B-B14F-4D97-AF65-F5344CB8AC3E}">
        <p14:creationId xmlns:p14="http://schemas.microsoft.com/office/powerpoint/2010/main" val="4277549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7" name="TextBox 6">
            <a:extLst>
              <a:ext uri="{FF2B5EF4-FFF2-40B4-BE49-F238E27FC236}">
                <a16:creationId xmlns:a16="http://schemas.microsoft.com/office/drawing/2014/main" id="{A0A3B797-3696-7E03-0FF8-B6D809D3BBA8}"/>
              </a:ext>
            </a:extLst>
          </p:cNvPr>
          <p:cNvSpPr txBox="1"/>
          <p:nvPr/>
        </p:nvSpPr>
        <p:spPr>
          <a:xfrm>
            <a:off x="6782812" y="2741960"/>
            <a:ext cx="5262531" cy="584775"/>
          </a:xfrm>
          <a:prstGeom prst="rect">
            <a:avLst/>
          </a:prstGeom>
          <a:noFill/>
        </p:spPr>
        <p:txBody>
          <a:bodyPr wrap="square">
            <a:spAutoFit/>
          </a:bodyPr>
          <a:lstStyle/>
          <a:p>
            <a:r>
              <a:rPr kumimoji="0" lang="en-US" sz="32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endParaRPr lang="en-US" sz="2400" dirty="0"/>
          </a:p>
        </p:txBody>
      </p:sp>
    </p:spTree>
    <p:extLst>
      <p:ext uri="{BB962C8B-B14F-4D97-AF65-F5344CB8AC3E}">
        <p14:creationId xmlns:p14="http://schemas.microsoft.com/office/powerpoint/2010/main" val="272268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6782812" y="2741960"/>
            <a:ext cx="5262531" cy="584775"/>
          </a:xfrm>
          <a:prstGeom prst="rect">
            <a:avLst/>
          </a:prstGeom>
          <a:noFill/>
        </p:spPr>
        <p:txBody>
          <a:bodyPr wrap="square">
            <a:spAutoFit/>
          </a:bodyPr>
          <a:lstStyle/>
          <a:p>
            <a:pPr algn="ctr"/>
            <a:r>
              <a:rPr kumimoji="0" lang="en-US" sz="32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Are you ready now?</a:t>
            </a:r>
            <a:endParaRPr lang="en-US" sz="2400" dirty="0"/>
          </a:p>
        </p:txBody>
      </p:sp>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Tree>
    <p:extLst>
      <p:ext uri="{BB962C8B-B14F-4D97-AF65-F5344CB8AC3E}">
        <p14:creationId xmlns:p14="http://schemas.microsoft.com/office/powerpoint/2010/main" val="1072700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4" name="Rectangle 3">
            <a:extLst>
              <a:ext uri="{FF2B5EF4-FFF2-40B4-BE49-F238E27FC236}">
                <a16:creationId xmlns:a16="http://schemas.microsoft.com/office/drawing/2014/main" id="{693EFAFB-9ADE-9660-AF70-257C9D378C83}"/>
              </a:ext>
            </a:extLst>
          </p:cNvPr>
          <p:cNvSpPr/>
          <p:nvPr/>
        </p:nvSpPr>
        <p:spPr>
          <a:xfrm>
            <a:off x="0" y="-2702"/>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5" name="Picture 14" descr="A yellow and blue text on a red background&#10;&#10;Description automatically generated">
            <a:extLst>
              <a:ext uri="{FF2B5EF4-FFF2-40B4-BE49-F238E27FC236}">
                <a16:creationId xmlns:a16="http://schemas.microsoft.com/office/drawing/2014/main" id="{DB9EA24C-09E2-BBC3-0F7E-2EDB45D83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1686" y="486494"/>
            <a:ext cx="2788628" cy="2436044"/>
          </a:xfrm>
          <a:prstGeom prst="rect">
            <a:avLst/>
          </a:prstGeom>
        </p:spPr>
      </p:pic>
      <p:sp>
        <p:nvSpPr>
          <p:cNvPr id="2" name="Title 1">
            <a:extLst>
              <a:ext uri="{FF2B5EF4-FFF2-40B4-BE49-F238E27FC236}">
                <a16:creationId xmlns:a16="http://schemas.microsoft.com/office/drawing/2014/main" id="{05CF2263-2496-9911-2721-979D5D3BFA10}"/>
              </a:ext>
            </a:extLst>
          </p:cNvPr>
          <p:cNvSpPr>
            <a:spLocks noGrp="1"/>
          </p:cNvSpPr>
          <p:nvPr>
            <p:ph type="ctrTitle"/>
          </p:nvPr>
        </p:nvSpPr>
        <p:spPr>
          <a:xfrm>
            <a:off x="1524000" y="2151006"/>
            <a:ext cx="9144000" cy="2387600"/>
          </a:xfrm>
        </p:spPr>
        <p:txBody>
          <a:bodyPr/>
          <a:lstStyle/>
          <a:p>
            <a:r>
              <a:rPr lang="en-US" sz="6000" b="1" dirty="0">
                <a:solidFill>
                  <a:srgbClr val="C00000"/>
                </a:solidFill>
                <a:latin typeface="Berlin Sans FB Demi" panose="020E0802020502020306" pitchFamily="34" charset="0"/>
                <a:cs typeface="Times New Roman" panose="02020603050405020304" pitchFamily="18" charset="0"/>
              </a:rPr>
              <a:t>Computer Graphics </a:t>
            </a:r>
            <a:r>
              <a:rPr lang="en-US" sz="2000" b="1" dirty="0">
                <a:solidFill>
                  <a:srgbClr val="FFC000"/>
                </a:solidFill>
                <a:latin typeface="Berlin Sans FB Demi" panose="020E0802020502020306" pitchFamily="34" charset="0"/>
                <a:cs typeface="Times New Roman" panose="02020603050405020304" pitchFamily="18" charset="0"/>
              </a:rPr>
              <a:t>(14012501)</a:t>
            </a:r>
            <a:br>
              <a:rPr lang="en-US" sz="2000" b="1" dirty="0">
                <a:solidFill>
                  <a:srgbClr val="FFC000"/>
                </a:solidFill>
                <a:latin typeface="Berlin Sans FB Demi" panose="020E0802020502020306" pitchFamily="34" charset="0"/>
                <a:cs typeface="Times New Roman" panose="02020603050405020304" pitchFamily="18" charset="0"/>
              </a:rPr>
            </a:br>
            <a:r>
              <a:rPr lang="en-US" sz="2400" b="1" dirty="0">
                <a:solidFill>
                  <a:srgbClr val="FFC000"/>
                </a:solidFill>
                <a:latin typeface="Berlin Sans FB Demi" panose="020E0802020502020306" pitchFamily="34" charset="0"/>
                <a:cs typeface="Times New Roman" panose="02020603050405020304" pitchFamily="18" charset="0"/>
              </a:rPr>
              <a:t>Professor: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Omniah</a:t>
            </a:r>
            <a: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2000" b="1" dirty="0" err="1">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t>Nagoor</a:t>
            </a:r>
            <a:br>
              <a:rPr lang="en-US" sz="2000" b="1" dirty="0">
                <a:solidFill>
                  <a:srgbClr val="C00000"/>
                </a:solidFill>
                <a:effectLst/>
                <a:latin typeface="Berlin Sans FB Demi" panose="020E0802020502020306" pitchFamily="34" charset="0"/>
                <a:ea typeface="Calibri" panose="020F0502020204030204" pitchFamily="34" charset="0"/>
                <a:cs typeface="Times New Roman" panose="02020603050405020304" pitchFamily="18" charset="0"/>
              </a:rPr>
            </a:br>
            <a:endParaRPr lang="en-US" sz="2000" b="1" dirty="0">
              <a:solidFill>
                <a:srgbClr val="FFC000"/>
              </a:solidFill>
              <a:latin typeface="Berlin Sans FB Demi" panose="020E0802020502020306"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2B3EDDB1-5CFB-2BAD-6853-FDA8378147D9}"/>
              </a:ext>
            </a:extLst>
          </p:cNvPr>
          <p:cNvSpPr>
            <a:spLocks noGrp="1"/>
          </p:cNvSpPr>
          <p:nvPr>
            <p:ph type="subTitle" idx="1"/>
          </p:nvPr>
        </p:nvSpPr>
        <p:spPr>
          <a:xfrm>
            <a:off x="1524000" y="4730220"/>
            <a:ext cx="9144000" cy="1980608"/>
          </a:xfrm>
        </p:spPr>
        <p:txBody>
          <a:bodyPr>
            <a:normAutofit/>
          </a:bodyPr>
          <a:lstStyle/>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(Leader)</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a:t>
            </a:r>
          </a:p>
          <a:p>
            <a:pPr marL="0" marR="0" algn="ctr">
              <a:lnSpc>
                <a:spcPct val="107000"/>
              </a:lnSpc>
              <a:spcBef>
                <a:spcPts val="0"/>
              </a:spcBef>
              <a:spcAft>
                <a:spcPts val="800"/>
              </a:spcAft>
            </a:pP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a:t>
            </a: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sz="14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endPar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14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endParaRPr lang="en-US" sz="14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Tree>
    <p:extLst>
      <p:ext uri="{BB962C8B-B14F-4D97-AF65-F5344CB8AC3E}">
        <p14:creationId xmlns:p14="http://schemas.microsoft.com/office/powerpoint/2010/main" val="25109422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4">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ustDataLst>
      <p:tags r:id="rId1"/>
    </p:custDataLst>
    <p:extLst>
      <p:ext uri="{BB962C8B-B14F-4D97-AF65-F5344CB8AC3E}">
        <p14:creationId xmlns:p14="http://schemas.microsoft.com/office/powerpoint/2010/main" val="3160651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6">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4" name="CG project">
            <a:hlinkClick r:id="" action="ppaction://media"/>
            <a:extLst>
              <a:ext uri="{FF2B5EF4-FFF2-40B4-BE49-F238E27FC236}">
                <a16:creationId xmlns:a16="http://schemas.microsoft.com/office/drawing/2014/main" id="{BD7FB5E4-CBF1-63D4-2F21-CC2E0E465EC9}"/>
              </a:ext>
            </a:extLst>
          </p:cNvPr>
          <p:cNvPicPr>
            <a:picLocks noChangeAspect="1"/>
          </p:cNvPicPr>
          <p:nvPr>
            <a:videoFile r:link="rId3"/>
            <p:extLst>
              <p:ext uri="{DAA4B4D4-6D71-4841-9C94-3DE7FCFB9230}">
                <p14:media xmlns:p14="http://schemas.microsoft.com/office/powerpoint/2010/main" r:embed="rId2"/>
              </p:ext>
            </p:extLst>
          </p:nvPr>
        </p:nvPicPr>
        <p:blipFill>
          <a:blip r:embed="rId15"/>
          <a:stretch>
            <a:fillRect/>
          </a:stretch>
        </p:blipFill>
        <p:spPr>
          <a:xfrm>
            <a:off x="3563838" y="915745"/>
            <a:ext cx="5081881" cy="5081881"/>
          </a:xfrm>
          <a:prstGeom prst="rect">
            <a:avLst/>
          </a:prstGeom>
        </p:spPr>
      </p:pic>
    </p:spTree>
    <p:custDataLst>
      <p:tags r:id="rId1"/>
    </p:custDataLst>
    <p:extLst>
      <p:ext uri="{BB962C8B-B14F-4D97-AF65-F5344CB8AC3E}">
        <p14:creationId xmlns:p14="http://schemas.microsoft.com/office/powerpoint/2010/main" val="2433983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video>
              <p:cMediaNode vol="80000">
                <p:cTn id="2" fill="hold" display="0">
                  <p:stCondLst>
                    <p:cond delay="indefinite"/>
                  </p:stCondLst>
                </p:cTn>
                <p:tgtEl>
                  <p:spTgt spid="34"/>
                </p:tgtEl>
              </p:cMediaNode>
            </p:video>
          </p:childTnLst>
        </p:cTn>
      </p:par>
    </p:tnLst>
  </p:timing>
  <p:extLst>
    <p:ext uri="{E180D4A7-C9FB-4DFB-919C-405C955672EB}">
      <p14:showEvtLst xmlns:p14="http://schemas.microsoft.com/office/powerpoint/2010/main">
        <p14:playEvt time="732" objId="34"/>
        <p14:stopEvt time="71645" objId="34"/>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extBox 4">
            <a:extLst>
              <a:ext uri="{FF2B5EF4-FFF2-40B4-BE49-F238E27FC236}">
                <a16:creationId xmlns:a16="http://schemas.microsoft.com/office/drawing/2014/main" id="{002CB389-4312-4302-D4C8-5E1DFB4C11D4}"/>
              </a:ext>
            </a:extLst>
          </p:cNvPr>
          <p:cNvSpPr txBox="1"/>
          <p:nvPr/>
        </p:nvSpPr>
        <p:spPr>
          <a:xfrm>
            <a:off x="3465011" y="2312959"/>
            <a:ext cx="5262531" cy="1569660"/>
          </a:xfrm>
          <a:prstGeom prst="rect">
            <a:avLst/>
          </a:prstGeom>
          <a:noFill/>
        </p:spPr>
        <p:txBody>
          <a:bodyPr wrap="square">
            <a:spAutoFit/>
          </a:bodyPr>
          <a:lstStyle/>
          <a:p>
            <a:pPr algn="ctr"/>
            <a:r>
              <a:rPr kumimoji="0" lang="en-US" sz="32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As a wise toy once said, friendships last 'To Infinity and Beyond!'.</a:t>
            </a:r>
            <a:endParaRPr lang="en-US" sz="2400" dirty="0"/>
          </a:p>
        </p:txBody>
      </p:sp>
    </p:spTree>
    <p:extLst>
      <p:ext uri="{BB962C8B-B14F-4D97-AF65-F5344CB8AC3E}">
        <p14:creationId xmlns:p14="http://schemas.microsoft.com/office/powerpoint/2010/main" val="287594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dirty="0"/>
          </a:p>
        </p:txBody>
      </p:sp>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465" y="384148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3083" y="379052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
        <p:nvSpPr>
          <p:cNvPr id="3" name="Oval 2">
            <a:extLst>
              <a:ext uri="{FF2B5EF4-FFF2-40B4-BE49-F238E27FC236}">
                <a16:creationId xmlns:a16="http://schemas.microsoft.com/office/drawing/2014/main" id="{BC389A25-F952-11DA-9C74-DB5841824719}"/>
              </a:ext>
            </a:extLst>
          </p:cNvPr>
          <p:cNvSpPr/>
          <p:nvPr/>
        </p:nvSpPr>
        <p:spPr>
          <a:xfrm>
            <a:off x="10920336" y="4042390"/>
            <a:ext cx="115223" cy="126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8B6A05D-F3FE-4DBE-770F-EF428BCB6A52}"/>
              </a:ext>
            </a:extLst>
          </p:cNvPr>
          <p:cNvSpPr/>
          <p:nvPr/>
        </p:nvSpPr>
        <p:spPr>
          <a:xfrm>
            <a:off x="9891298" y="3091058"/>
            <a:ext cx="697393" cy="6931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1DABB73-22D1-AF23-554D-914C90B7BB41}"/>
              </a:ext>
            </a:extLst>
          </p:cNvPr>
          <p:cNvSpPr/>
          <p:nvPr/>
        </p:nvSpPr>
        <p:spPr>
          <a:xfrm>
            <a:off x="10588691" y="3696425"/>
            <a:ext cx="331645" cy="3459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BFE7CE48-521F-062B-B41B-64975EF91384}"/>
              </a:ext>
            </a:extLst>
          </p:cNvPr>
          <p:cNvGrpSpPr/>
          <p:nvPr/>
        </p:nvGrpSpPr>
        <p:grpSpPr>
          <a:xfrm>
            <a:off x="2483621" y="223234"/>
            <a:ext cx="7233495" cy="6476418"/>
            <a:chOff x="2315408" y="61861"/>
            <a:chExt cx="7233495" cy="6476418"/>
          </a:xfrm>
        </p:grpSpPr>
        <p:sp>
          <p:nvSpPr>
            <p:cNvPr id="28" name="Oval 27">
              <a:extLst>
                <a:ext uri="{FF2B5EF4-FFF2-40B4-BE49-F238E27FC236}">
                  <a16:creationId xmlns:a16="http://schemas.microsoft.com/office/drawing/2014/main" id="{1B1649DD-42FA-0793-E1F8-0B6D5D6ABECF}"/>
                </a:ext>
              </a:extLst>
            </p:cNvPr>
            <p:cNvSpPr/>
            <p:nvPr/>
          </p:nvSpPr>
          <p:spPr>
            <a:xfrm>
              <a:off x="8150227" y="1837940"/>
              <a:ext cx="1398676" cy="145374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30E3EF2-7915-040C-3EA3-316B5395900C}"/>
                </a:ext>
              </a:extLst>
            </p:cNvPr>
            <p:cNvSpPr/>
            <p:nvPr/>
          </p:nvSpPr>
          <p:spPr>
            <a:xfrm>
              <a:off x="7888930" y="3196570"/>
              <a:ext cx="1631074" cy="16667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8614777-B4F7-EF6F-36B8-5711709A1DA7}"/>
                </a:ext>
              </a:extLst>
            </p:cNvPr>
            <p:cNvGrpSpPr/>
            <p:nvPr/>
          </p:nvGrpSpPr>
          <p:grpSpPr>
            <a:xfrm>
              <a:off x="2315408" y="61861"/>
              <a:ext cx="7127350" cy="6476418"/>
              <a:chOff x="2315408" y="61861"/>
              <a:chExt cx="7127350" cy="6476418"/>
            </a:xfrm>
          </p:grpSpPr>
          <p:sp>
            <p:nvSpPr>
              <p:cNvPr id="2" name="TextBox 1">
                <a:extLst>
                  <a:ext uri="{FF2B5EF4-FFF2-40B4-BE49-F238E27FC236}">
                    <a16:creationId xmlns:a16="http://schemas.microsoft.com/office/drawing/2014/main" id="{E5A4BFAF-2772-2C73-9DA5-B128643ECC47}"/>
                  </a:ext>
                </a:extLst>
              </p:cNvPr>
              <p:cNvSpPr txBox="1"/>
              <p:nvPr/>
            </p:nvSpPr>
            <p:spPr>
              <a:xfrm>
                <a:off x="3691746" y="1487937"/>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8" name="Rectangle 7">
                <a:extLst>
                  <a:ext uri="{FF2B5EF4-FFF2-40B4-BE49-F238E27FC236}">
                    <a16:creationId xmlns:a16="http://schemas.microsoft.com/office/drawing/2014/main" id="{EA03E021-23D8-169C-F236-3DC4CCDF1D08}"/>
                  </a:ext>
                </a:extLst>
              </p:cNvPr>
              <p:cNvSpPr/>
              <p:nvPr/>
            </p:nvSpPr>
            <p:spPr>
              <a:xfrm>
                <a:off x="2923298" y="708628"/>
                <a:ext cx="5956167" cy="52970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B8431DA-8C51-95AA-CBA3-506A832A11C5}"/>
                  </a:ext>
                </a:extLst>
              </p:cNvPr>
              <p:cNvSpPr/>
              <p:nvPr/>
            </p:nvSpPr>
            <p:spPr>
              <a:xfrm>
                <a:off x="2368873" y="61861"/>
                <a:ext cx="1509881" cy="1559883"/>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D7AEEB2-579E-518A-D95B-5DFBF177E612}"/>
                  </a:ext>
                </a:extLst>
              </p:cNvPr>
              <p:cNvSpPr/>
              <p:nvPr/>
            </p:nvSpPr>
            <p:spPr>
              <a:xfrm>
                <a:off x="2422601" y="1487937"/>
                <a:ext cx="1748394" cy="177777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2E22F4A-69C8-A233-7B98-83814D57A8C0}"/>
                  </a:ext>
                </a:extLst>
              </p:cNvPr>
              <p:cNvSpPr/>
              <p:nvPr/>
            </p:nvSpPr>
            <p:spPr>
              <a:xfrm>
                <a:off x="2351259" y="3146218"/>
                <a:ext cx="1583301"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C6BF4-C81C-76CD-2DEE-84176E66883B}"/>
                  </a:ext>
                </a:extLst>
              </p:cNvPr>
              <p:cNvSpPr/>
              <p:nvPr/>
            </p:nvSpPr>
            <p:spPr>
              <a:xfrm>
                <a:off x="2315408" y="4704272"/>
                <a:ext cx="1576189" cy="16273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0C5C15-C047-E7A3-8675-E564E96868E7}"/>
                  </a:ext>
                </a:extLst>
              </p:cNvPr>
              <p:cNvSpPr/>
              <p:nvPr/>
            </p:nvSpPr>
            <p:spPr>
              <a:xfrm>
                <a:off x="3660657" y="103672"/>
                <a:ext cx="1632079"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73400C7-AB2B-B639-22C6-10F35BB78494}"/>
                  </a:ext>
                </a:extLst>
              </p:cNvPr>
              <p:cNvSpPr/>
              <p:nvPr/>
            </p:nvSpPr>
            <p:spPr>
              <a:xfrm>
                <a:off x="5069596" y="145668"/>
                <a:ext cx="1683597" cy="16510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AE4E3C-27CC-7F81-49BB-CB9FE709C209}"/>
                  </a:ext>
                </a:extLst>
              </p:cNvPr>
              <p:cNvSpPr/>
              <p:nvPr/>
            </p:nvSpPr>
            <p:spPr>
              <a:xfrm>
                <a:off x="6647899" y="168532"/>
                <a:ext cx="1583301" cy="15753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99E4AC-AA67-DC46-FCCA-3CE83A79C627}"/>
                  </a:ext>
                </a:extLst>
              </p:cNvPr>
              <p:cNvSpPr/>
              <p:nvPr/>
            </p:nvSpPr>
            <p:spPr>
              <a:xfrm>
                <a:off x="3637054" y="4937601"/>
                <a:ext cx="1576188" cy="1559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BEADB9-DF22-2BE8-359A-316DD3A72DDB}"/>
                  </a:ext>
                </a:extLst>
              </p:cNvPr>
              <p:cNvSpPr/>
              <p:nvPr/>
            </p:nvSpPr>
            <p:spPr>
              <a:xfrm>
                <a:off x="5088130" y="5022361"/>
                <a:ext cx="1461175" cy="14752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DAEA43-2566-3B1A-A460-981517EC3F3C}"/>
                  </a:ext>
                </a:extLst>
              </p:cNvPr>
              <p:cNvSpPr/>
              <p:nvPr/>
            </p:nvSpPr>
            <p:spPr>
              <a:xfrm>
                <a:off x="6459401" y="5071552"/>
                <a:ext cx="1509881" cy="146672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77561C0-7B1E-599D-34BE-64612E23F78C}"/>
                  </a:ext>
                </a:extLst>
              </p:cNvPr>
              <p:cNvSpPr/>
              <p:nvPr/>
            </p:nvSpPr>
            <p:spPr>
              <a:xfrm>
                <a:off x="7776784" y="327440"/>
                <a:ext cx="1665974" cy="16303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6AEE46C-26A2-E89A-3442-6CAF8EC03A91}"/>
                  </a:ext>
                </a:extLst>
              </p:cNvPr>
              <p:cNvSpPr/>
              <p:nvPr/>
            </p:nvSpPr>
            <p:spPr>
              <a:xfrm>
                <a:off x="7666426" y="4632326"/>
                <a:ext cx="1594848" cy="16721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extBox 4">
            <a:extLst>
              <a:ext uri="{FF2B5EF4-FFF2-40B4-BE49-F238E27FC236}">
                <a16:creationId xmlns:a16="http://schemas.microsoft.com/office/drawing/2014/main" id="{002CB389-4312-4302-D4C8-5E1DFB4C11D4}"/>
              </a:ext>
            </a:extLst>
          </p:cNvPr>
          <p:cNvSpPr txBox="1"/>
          <p:nvPr/>
        </p:nvSpPr>
        <p:spPr>
          <a:xfrm>
            <a:off x="3448341" y="2108882"/>
            <a:ext cx="5262531" cy="2554545"/>
          </a:xfrm>
          <a:prstGeom prst="rect">
            <a:avLst/>
          </a:prstGeom>
          <a:noFill/>
        </p:spPr>
        <p:txBody>
          <a:bodyPr wrap="square">
            <a:spAutoFit/>
          </a:bodyPr>
          <a:lstStyle/>
          <a:p>
            <a:pPr algn="ctr"/>
            <a:r>
              <a:rPr kumimoji="0" lang="en-US" sz="40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Thank you for listening to my story and I hope you enjoyed it!</a:t>
            </a:r>
            <a:endParaRPr lang="en-US" sz="3200" dirty="0"/>
          </a:p>
        </p:txBody>
      </p:sp>
      <p:sp>
        <p:nvSpPr>
          <p:cNvPr id="34" name="TextBox 33">
            <a:extLst>
              <a:ext uri="{FF2B5EF4-FFF2-40B4-BE49-F238E27FC236}">
                <a16:creationId xmlns:a16="http://schemas.microsoft.com/office/drawing/2014/main" id="{8C47A978-FF37-5632-8511-399F33B8B0C1}"/>
              </a:ext>
            </a:extLst>
          </p:cNvPr>
          <p:cNvSpPr txBox="1"/>
          <p:nvPr/>
        </p:nvSpPr>
        <p:spPr>
          <a:xfrm>
            <a:off x="3464732" y="7183765"/>
            <a:ext cx="5262531"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chemeClr val="bg1"/>
                </a:solidFill>
                <a:effectLst/>
                <a:uLnTx/>
                <a:uFillTx/>
                <a:latin typeface="Berlin Sans FB Demi" panose="020E0802020502020306" pitchFamily="34" charset="0"/>
                <a:ea typeface="+mj-ea"/>
                <a:cs typeface="Times New Roman" panose="02020603050405020304" pitchFamily="18" charset="0"/>
              </a:rPr>
              <a:t>Cast:</a:t>
            </a:r>
            <a:endParaRPr lang="en-US" sz="2000" dirty="0">
              <a:solidFill>
                <a:schemeClr val="bg1"/>
              </a:solidFill>
            </a:endParaRPr>
          </a:p>
        </p:txBody>
      </p:sp>
      <p:sp>
        <p:nvSpPr>
          <p:cNvPr id="35" name="TextBox 34">
            <a:extLst>
              <a:ext uri="{FF2B5EF4-FFF2-40B4-BE49-F238E27FC236}">
                <a16:creationId xmlns:a16="http://schemas.microsoft.com/office/drawing/2014/main" id="{D2427808-890D-124B-F32C-8A9F0C4F7E80}"/>
              </a:ext>
            </a:extLst>
          </p:cNvPr>
          <p:cNvSpPr txBox="1"/>
          <p:nvPr/>
        </p:nvSpPr>
        <p:spPr>
          <a:xfrm>
            <a:off x="2189565" y="7721043"/>
            <a:ext cx="7812864" cy="1991186"/>
          </a:xfrm>
          <a:prstGeom prst="rect">
            <a:avLst/>
          </a:prstGeom>
          <a:noFill/>
        </p:spPr>
        <p:txBody>
          <a:bodyPr wrap="square">
            <a:spAutoFit/>
          </a:bodyPr>
          <a:lstStyle/>
          <a:p>
            <a:pPr algn="ctr">
              <a:lnSpc>
                <a:spcPct val="107000"/>
              </a:lnSpc>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Lotso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Jessie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Woody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endParaRPr lang="en-US" b="1" dirty="0">
              <a:solidFill>
                <a:schemeClr val="bg1"/>
              </a:solidFill>
              <a:latin typeface="Berlin Sans FB Demi" panose="020E0802020502020306" pitchFamily="34" charset="0"/>
              <a:ea typeface="+mj-ea"/>
              <a:cs typeface="Times New Roman" panose="02020603050405020304" pitchFamily="18" charset="0"/>
            </a:endParaRP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Mr. </a:t>
            </a:r>
            <a:r>
              <a:rPr lang="en-US" b="1" kern="100" dirty="0" err="1">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Potatohead</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a:t>
            </a: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Alien                                                     </a:t>
            </a:r>
            <a:r>
              <a:rPr lang="en-US" sz="20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20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20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a:t>
            </a:r>
          </a:p>
        </p:txBody>
      </p:sp>
      <p:sp>
        <p:nvSpPr>
          <p:cNvPr id="36" name="TextBox 35">
            <a:extLst>
              <a:ext uri="{FF2B5EF4-FFF2-40B4-BE49-F238E27FC236}">
                <a16:creationId xmlns:a16="http://schemas.microsoft.com/office/drawing/2014/main" id="{E69D805C-BA3E-D587-4EFA-8AA761E50660}"/>
              </a:ext>
            </a:extLst>
          </p:cNvPr>
          <p:cNvSpPr txBox="1"/>
          <p:nvPr/>
        </p:nvSpPr>
        <p:spPr>
          <a:xfrm>
            <a:off x="3464731" y="9724686"/>
            <a:ext cx="5262531" cy="523220"/>
          </a:xfrm>
          <a:prstGeom prst="rect">
            <a:avLst/>
          </a:prstGeom>
          <a:noFill/>
        </p:spPr>
        <p:txBody>
          <a:bodyPr wrap="square">
            <a:spAutoFit/>
          </a:bodyPr>
          <a:lstStyle/>
          <a:p>
            <a:pPr algn="ctr"/>
            <a:r>
              <a:rPr lang="en-US" sz="2800" b="1" dirty="0">
                <a:solidFill>
                  <a:schemeClr val="bg1"/>
                </a:solidFill>
                <a:latin typeface="Berlin Sans FB Demi" panose="020E0802020502020306" pitchFamily="34" charset="0"/>
                <a:ea typeface="+mj-ea"/>
                <a:cs typeface="Times New Roman" panose="02020603050405020304" pitchFamily="18" charset="0"/>
              </a:rPr>
              <a:t>Credits:</a:t>
            </a:r>
            <a:endParaRPr lang="en-US" sz="2000" dirty="0">
              <a:solidFill>
                <a:schemeClr val="bg1"/>
              </a:solidFill>
            </a:endParaRPr>
          </a:p>
        </p:txBody>
      </p:sp>
      <p:sp>
        <p:nvSpPr>
          <p:cNvPr id="37" name="TextBox 36">
            <a:extLst>
              <a:ext uri="{FF2B5EF4-FFF2-40B4-BE49-F238E27FC236}">
                <a16:creationId xmlns:a16="http://schemas.microsoft.com/office/drawing/2014/main" id="{FC4D59D3-42A5-6551-4886-0B2501C28CFC}"/>
              </a:ext>
            </a:extLst>
          </p:cNvPr>
          <p:cNvSpPr txBox="1"/>
          <p:nvPr/>
        </p:nvSpPr>
        <p:spPr>
          <a:xfrm>
            <a:off x="2189564" y="10260363"/>
            <a:ext cx="7812864" cy="3042821"/>
          </a:xfrm>
          <a:prstGeom prst="rect">
            <a:avLst/>
          </a:prstGeom>
          <a:noFill/>
        </p:spPr>
        <p:txBody>
          <a:bodyPr wrap="square">
            <a:spAutoFit/>
          </a:bodyPr>
          <a:lstStyle/>
          <a:p>
            <a:pPr marR="0" lvl="0" rtl="0">
              <a:lnSpc>
                <a:spcPct val="107000"/>
              </a:lnSpc>
              <a:spcBef>
                <a:spcPts val="0"/>
              </a:spcBef>
              <a:spcAft>
                <a:spcPts val="0"/>
              </a:spcAft>
              <a:buClr>
                <a:srgbClr val="2F5496"/>
              </a:buClr>
            </a:pPr>
            <a:r>
              <a:rPr lang="en-US" b="1"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Drawing of a circle: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2"/>
              </a:rPr>
              <a:t>https://gist.github.com/linusthe3rd/803118</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b="1"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DrawString</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method: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https://www.openglprojects.in/2012/04/tutorial-how-to-display-strings-in.html#gsc.tab=0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Font Type: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3"/>
              </a:rPr>
              <a:t>https://www.opengl.org/resources/libraries/glut/spec3/node76.html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code: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4"/>
              </a:rPr>
              <a:t>https://stackoverflow.com/questions/12518111/how-to-load-a-bmp-on-glut-to-use-it-as-a-texture</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image: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5"/>
              </a:rPr>
              <a:t>https://www.pinterest.cl/pin/349591989837410639/</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Website to convert image to BMP: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https://convertio.co/ar/jpg-bmp/</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To have a better understanding of the glRasterPos2f(x, y):</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6"/>
              </a:rPr>
              <a:t>https://registry.khronos.org/OpenGL-Refpages/gl2.1/xhtml/glRasterPos.xml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2725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6130-7408-CEAD-4542-4FD7E462E8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7CB69A-E6E7-3BCA-48B3-0C5C7140CA8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1CB8DAF-02D2-B377-7F56-68B18AD948BD}"/>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A11E1D-FF90-C9B8-7916-7A68D3038389}"/>
              </a:ext>
            </a:extLst>
          </p:cNvPr>
          <p:cNvSpPr txBox="1"/>
          <p:nvPr/>
        </p:nvSpPr>
        <p:spPr>
          <a:xfrm>
            <a:off x="3464732" y="157817"/>
            <a:ext cx="5262531" cy="523220"/>
          </a:xfrm>
          <a:prstGeom prst="rect">
            <a:avLst/>
          </a:prstGeom>
          <a:noFill/>
        </p:spPr>
        <p:txBody>
          <a:bodyPr wrap="square">
            <a:spAutoFit/>
          </a:bodyPr>
          <a:lstStyle/>
          <a:p>
            <a:pPr algn="ctr"/>
            <a:r>
              <a:rPr kumimoji="0" lang="en-US" sz="2800" b="1" i="0" u="none" strike="noStrike" kern="1200" cap="none" spc="0" normalizeH="0" baseline="0" noProof="0" dirty="0">
                <a:ln>
                  <a:noFill/>
                </a:ln>
                <a:solidFill>
                  <a:schemeClr val="bg1"/>
                </a:solidFill>
                <a:effectLst/>
                <a:uLnTx/>
                <a:uFillTx/>
                <a:latin typeface="Berlin Sans FB Demi" panose="020E0802020502020306" pitchFamily="34" charset="0"/>
                <a:ea typeface="+mj-ea"/>
                <a:cs typeface="Times New Roman" panose="02020603050405020304" pitchFamily="18" charset="0"/>
              </a:rPr>
              <a:t>Cast:</a:t>
            </a:r>
            <a:endParaRPr lang="en-US" sz="2000" dirty="0">
              <a:solidFill>
                <a:schemeClr val="bg1"/>
              </a:solidFill>
            </a:endParaRPr>
          </a:p>
        </p:txBody>
      </p:sp>
      <p:sp>
        <p:nvSpPr>
          <p:cNvPr id="6" name="TextBox 5">
            <a:extLst>
              <a:ext uri="{FF2B5EF4-FFF2-40B4-BE49-F238E27FC236}">
                <a16:creationId xmlns:a16="http://schemas.microsoft.com/office/drawing/2014/main" id="{CE1434AF-2BE0-D3B5-2077-4C73941D73FF}"/>
              </a:ext>
            </a:extLst>
          </p:cNvPr>
          <p:cNvSpPr txBox="1"/>
          <p:nvPr/>
        </p:nvSpPr>
        <p:spPr>
          <a:xfrm>
            <a:off x="2189565" y="695095"/>
            <a:ext cx="7812864" cy="1991186"/>
          </a:xfrm>
          <a:prstGeom prst="rect">
            <a:avLst/>
          </a:prstGeom>
          <a:noFill/>
        </p:spPr>
        <p:txBody>
          <a:bodyPr wrap="square">
            <a:spAutoFit/>
          </a:bodyPr>
          <a:lstStyle/>
          <a:p>
            <a:pPr algn="ctr">
              <a:lnSpc>
                <a:spcPct val="107000"/>
              </a:lnSpc>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Lotso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Noran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Almughamisi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b="1" dirty="0">
                <a:solidFill>
                  <a:schemeClr val="bg1"/>
                </a:solidFill>
                <a:latin typeface="Berlin Sans FB Demi" panose="020E0802020502020306" pitchFamily="34" charset="0"/>
                <a:ea typeface="+mj-ea"/>
                <a:cs typeface="Times New Roman" panose="02020603050405020304" pitchFamily="18" charset="0"/>
              </a:rPr>
              <a:t>Jessie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Teif</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Alhrbi</a:t>
            </a:r>
            <a:endPar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Woody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Nrdeen</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Sahrah</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t>
            </a:r>
            <a:endParaRPr lang="en-US" b="1" dirty="0">
              <a:solidFill>
                <a:schemeClr val="bg1"/>
              </a:solidFill>
              <a:latin typeface="Berlin Sans FB Demi" panose="020E0802020502020306" pitchFamily="34" charset="0"/>
              <a:ea typeface="+mj-ea"/>
              <a:cs typeface="Times New Roman" panose="02020603050405020304" pitchFamily="18" charset="0"/>
            </a:endParaRP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Mr. </a:t>
            </a:r>
            <a:r>
              <a:rPr lang="en-US" b="1" kern="100" dirty="0" err="1">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Potatohead</a:t>
            </a: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Aseel Keleeb</a:t>
            </a:r>
          </a:p>
          <a:p>
            <a:pPr marL="0" marR="0" algn="ctr">
              <a:lnSpc>
                <a:spcPct val="107000"/>
              </a:lnSpc>
              <a:spcBef>
                <a:spcPts val="0"/>
              </a:spcBef>
              <a:spcAft>
                <a:spcPts val="800"/>
              </a:spcAft>
            </a:pPr>
            <a:r>
              <a:rPr lang="en-US"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Alien                                                     </a:t>
            </a:r>
            <a:r>
              <a:rPr lang="en-US" sz="2000" b="1" kern="1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Budur</a:t>
            </a:r>
            <a:r>
              <a:rPr lang="en-US" sz="2000" b="1" kern="1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 </a:t>
            </a:r>
            <a:r>
              <a:rPr lang="en-US" sz="2000" b="1" kern="1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Alghamdi</a:t>
            </a:r>
          </a:p>
        </p:txBody>
      </p:sp>
      <p:sp>
        <p:nvSpPr>
          <p:cNvPr id="7" name="TextBox 6">
            <a:extLst>
              <a:ext uri="{FF2B5EF4-FFF2-40B4-BE49-F238E27FC236}">
                <a16:creationId xmlns:a16="http://schemas.microsoft.com/office/drawing/2014/main" id="{6CFBFB93-86A2-498F-38BE-D3D251E79D42}"/>
              </a:ext>
            </a:extLst>
          </p:cNvPr>
          <p:cNvSpPr txBox="1"/>
          <p:nvPr/>
        </p:nvSpPr>
        <p:spPr>
          <a:xfrm>
            <a:off x="3464731" y="2698738"/>
            <a:ext cx="5262531" cy="523220"/>
          </a:xfrm>
          <a:prstGeom prst="rect">
            <a:avLst/>
          </a:prstGeom>
          <a:noFill/>
        </p:spPr>
        <p:txBody>
          <a:bodyPr wrap="square">
            <a:spAutoFit/>
          </a:bodyPr>
          <a:lstStyle/>
          <a:p>
            <a:pPr algn="ctr"/>
            <a:r>
              <a:rPr lang="en-US" sz="2800" b="1" dirty="0">
                <a:solidFill>
                  <a:schemeClr val="bg1"/>
                </a:solidFill>
                <a:latin typeface="Berlin Sans FB Demi" panose="020E0802020502020306" pitchFamily="34" charset="0"/>
                <a:ea typeface="+mj-ea"/>
                <a:cs typeface="Times New Roman" panose="02020603050405020304" pitchFamily="18" charset="0"/>
              </a:rPr>
              <a:t>Credits:</a:t>
            </a:r>
            <a:endParaRPr lang="en-US" sz="2000" dirty="0">
              <a:solidFill>
                <a:schemeClr val="bg1"/>
              </a:solidFill>
            </a:endParaRPr>
          </a:p>
        </p:txBody>
      </p:sp>
      <p:sp>
        <p:nvSpPr>
          <p:cNvPr id="8" name="TextBox 7">
            <a:extLst>
              <a:ext uri="{FF2B5EF4-FFF2-40B4-BE49-F238E27FC236}">
                <a16:creationId xmlns:a16="http://schemas.microsoft.com/office/drawing/2014/main" id="{D9EDA830-3C1B-7229-EC74-B3733698E180}"/>
              </a:ext>
            </a:extLst>
          </p:cNvPr>
          <p:cNvSpPr txBox="1"/>
          <p:nvPr/>
        </p:nvSpPr>
        <p:spPr>
          <a:xfrm>
            <a:off x="2189564" y="3234415"/>
            <a:ext cx="7812864" cy="3042821"/>
          </a:xfrm>
          <a:prstGeom prst="rect">
            <a:avLst/>
          </a:prstGeom>
          <a:noFill/>
        </p:spPr>
        <p:txBody>
          <a:bodyPr wrap="square">
            <a:spAutoFit/>
          </a:bodyPr>
          <a:lstStyle/>
          <a:p>
            <a:pPr marR="0" lvl="0" rtl="0">
              <a:lnSpc>
                <a:spcPct val="107000"/>
              </a:lnSpc>
              <a:spcBef>
                <a:spcPts val="0"/>
              </a:spcBef>
              <a:spcAft>
                <a:spcPts val="0"/>
              </a:spcAft>
              <a:buClr>
                <a:srgbClr val="2F5496"/>
              </a:buClr>
            </a:pPr>
            <a:r>
              <a:rPr lang="en-US" b="1"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Drawing of a circle: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2"/>
              </a:rPr>
              <a:t>https://gist.github.com/linusthe3rd/803118</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b="1"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DrawString</a:t>
            </a: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method: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https://www.openglprojects.in/2012/04/tutorial-how-to-display-strings-in.html#gsc.tab=0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Font Type: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https://www.opengl.org/resources/libraries/glut/spec3/node76.html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code: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https://stackoverflow.com/questions/12518111/how-to-load-a-bmp-on-glut-to-use-it-as-a-texture</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Texture image:</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https://www.pinterest.cl/pin/349591989837410639/</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R="0" lvl="0">
              <a:lnSpc>
                <a:spcPct val="107000"/>
              </a:lnSpc>
              <a:spcBef>
                <a:spcPts val="0"/>
              </a:spcBef>
              <a:spcAft>
                <a:spcPts val="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Website to convert image to BMP: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https://convertio.co/ar/jpg-bmp/</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buClr>
                <a:srgbClr val="2F5496"/>
              </a:buClr>
            </a:pPr>
            <a:r>
              <a:rPr lang="en-US"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To have a better understanding of the glRasterPos2f(x, y):</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https://registry.khronos.org/OpenGL-Refpages/gl2.1/xhtml/glRasterPos.xml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7789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5" name="Title 4">
            <a:extLst>
              <a:ext uri="{FF2B5EF4-FFF2-40B4-BE49-F238E27FC236}">
                <a16:creationId xmlns:a16="http://schemas.microsoft.com/office/drawing/2014/main" id="{845173EC-10CB-CB95-003F-48AE07BDF43E}"/>
              </a:ext>
            </a:extLst>
          </p:cNvPr>
          <p:cNvSpPr>
            <a:spLocks noGrp="1"/>
          </p:cNvSpPr>
          <p:nvPr>
            <p:ph type="ctrTitle"/>
          </p:nvPr>
        </p:nvSpPr>
        <p:spPr>
          <a:xfrm>
            <a:off x="1435555" y="1159742"/>
            <a:ext cx="9320890" cy="2387600"/>
          </a:xfrm>
        </p:spPr>
        <p:txBody>
          <a:bodyPr/>
          <a:lstStyle/>
          <a:p>
            <a:r>
              <a:rPr kumimoji="0" lang="en-US" sz="32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INTRODUCTION:</a:t>
            </a:r>
            <a:br>
              <a:rPr kumimoji="0" lang="en-US" sz="32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Many of us encounter adventures and challenges in our daily lives.</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Sometimes, we conquer these obstacles, leaving them behind.</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Other times, we emerge stronger, having learned valuable lessons. </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And yet, sometimes, we may struggle to overcome them at all. </a:t>
            </a:r>
            <a:endParaRPr lang="en-US" dirty="0"/>
          </a:p>
        </p:txBody>
      </p:sp>
    </p:spTree>
    <p:extLst>
      <p:ext uri="{BB962C8B-B14F-4D97-AF65-F5344CB8AC3E}">
        <p14:creationId xmlns:p14="http://schemas.microsoft.com/office/powerpoint/2010/main" val="112535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5" name="Title 4">
            <a:extLst>
              <a:ext uri="{FF2B5EF4-FFF2-40B4-BE49-F238E27FC236}">
                <a16:creationId xmlns:a16="http://schemas.microsoft.com/office/drawing/2014/main" id="{845173EC-10CB-CB95-003F-48AE07BDF43E}"/>
              </a:ext>
            </a:extLst>
          </p:cNvPr>
          <p:cNvSpPr>
            <a:spLocks noGrp="1"/>
          </p:cNvSpPr>
          <p:nvPr>
            <p:ph type="ctrTitle"/>
          </p:nvPr>
        </p:nvSpPr>
        <p:spPr>
          <a:xfrm>
            <a:off x="1435555" y="1159742"/>
            <a:ext cx="9320890" cy="2387600"/>
          </a:xfrm>
        </p:spPr>
        <p:txBody>
          <a:bodyPr/>
          <a:lstStyle/>
          <a:p>
            <a:r>
              <a:rPr kumimoji="0" lang="en-US" sz="32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INTRODUCTION:</a:t>
            </a:r>
            <a:br>
              <a:rPr kumimoji="0" lang="en-US" sz="32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Many of us encounter adventures and challenges in our daily lives.</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Sometimes, we conquer these obstacles, leaving them behind.</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Other times, we emerge stronger, having learned valuable lessons. </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And yet, sometimes, we may struggle to overcome them at all.</a:t>
            </a:r>
            <a:endParaRPr lang="en-US" dirty="0"/>
          </a:p>
        </p:txBody>
      </p:sp>
      <p:sp>
        <p:nvSpPr>
          <p:cNvPr id="6" name="TextBox 5">
            <a:extLst>
              <a:ext uri="{FF2B5EF4-FFF2-40B4-BE49-F238E27FC236}">
                <a16:creationId xmlns:a16="http://schemas.microsoft.com/office/drawing/2014/main" id="{A7A59C36-82C4-452C-92C6-A691C44A0933}"/>
              </a:ext>
            </a:extLst>
          </p:cNvPr>
          <p:cNvSpPr txBox="1"/>
          <p:nvPr/>
        </p:nvSpPr>
        <p:spPr>
          <a:xfrm>
            <a:off x="3691746" y="3996641"/>
            <a:ext cx="4808507" cy="830997"/>
          </a:xfrm>
          <a:prstGeom prst="rect">
            <a:avLst/>
          </a:prstGeom>
          <a:noFill/>
        </p:spPr>
        <p:txBody>
          <a:bodyPr wrap="square">
            <a:spAutoFit/>
          </a:bodyPr>
          <a:lstStyle/>
          <a:p>
            <a:r>
              <a:rPr lang="en-US" sz="2400" b="1" dirty="0">
                <a:solidFill>
                  <a:srgbClr val="FFC000"/>
                </a:solidFill>
                <a:latin typeface="Berlin Sans FB Demi" panose="020E0802020502020306" pitchFamily="34" charset="0"/>
                <a:ea typeface="+mj-ea"/>
                <a:cs typeface="Times New Roman" panose="02020603050405020304" pitchFamily="18" charset="0"/>
              </a:rPr>
              <a:t>Lots of times</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friends </a:t>
            </a:r>
            <a:r>
              <a:rPr lang="en-US" sz="2400" b="1" dirty="0">
                <a:solidFill>
                  <a:srgbClr val="FFC000"/>
                </a:solidFill>
                <a:latin typeface="Berlin Sans FB Demi" panose="020E0802020502020306" pitchFamily="34" charset="0"/>
                <a:ea typeface="+mj-ea"/>
                <a:cs typeface="Times New Roman" panose="02020603050405020304" pitchFamily="18" charset="0"/>
              </a:rPr>
              <a:t>can </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help us get through it all!!</a:t>
            </a:r>
            <a:endParaRPr lang="en-US" dirty="0"/>
          </a:p>
        </p:txBody>
      </p:sp>
    </p:spTree>
    <p:extLst>
      <p:ext uri="{BB962C8B-B14F-4D97-AF65-F5344CB8AC3E}">
        <p14:creationId xmlns:p14="http://schemas.microsoft.com/office/powerpoint/2010/main" val="4049743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5" name="Title 4">
            <a:extLst>
              <a:ext uri="{FF2B5EF4-FFF2-40B4-BE49-F238E27FC236}">
                <a16:creationId xmlns:a16="http://schemas.microsoft.com/office/drawing/2014/main" id="{845173EC-10CB-CB95-003F-48AE07BDF43E}"/>
              </a:ext>
            </a:extLst>
          </p:cNvPr>
          <p:cNvSpPr>
            <a:spLocks noGrp="1"/>
          </p:cNvSpPr>
          <p:nvPr>
            <p:ph type="ctrTitle"/>
          </p:nvPr>
        </p:nvSpPr>
        <p:spPr>
          <a:xfrm>
            <a:off x="1435555" y="1159742"/>
            <a:ext cx="9320890" cy="2387600"/>
          </a:xfrm>
        </p:spPr>
        <p:txBody>
          <a:bodyPr/>
          <a:lstStyle/>
          <a:p>
            <a:r>
              <a:rPr kumimoji="0" lang="en-US" sz="32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INTRODUCTION:</a:t>
            </a:r>
            <a:br>
              <a:rPr kumimoji="0" lang="en-US" sz="32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Many of us encounter adventures and challenges in our daily lives.</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Sometimes, we conquer these obstacles, leaving them behind.</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Other times, we emerge stronger, having learned valuable lessons. </a:t>
            </a:r>
            <a:b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b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And yet, sometimes, we may struggle to overcome them at all.</a:t>
            </a:r>
            <a:endParaRPr lang="en-US" dirty="0"/>
          </a:p>
        </p:txBody>
      </p:sp>
      <p:sp>
        <p:nvSpPr>
          <p:cNvPr id="6" name="TextBox 5">
            <a:extLst>
              <a:ext uri="{FF2B5EF4-FFF2-40B4-BE49-F238E27FC236}">
                <a16:creationId xmlns:a16="http://schemas.microsoft.com/office/drawing/2014/main" id="{A7A59C36-82C4-452C-92C6-A691C44A0933}"/>
              </a:ext>
            </a:extLst>
          </p:cNvPr>
          <p:cNvSpPr txBox="1"/>
          <p:nvPr/>
        </p:nvSpPr>
        <p:spPr>
          <a:xfrm>
            <a:off x="3691746" y="3996641"/>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Tree>
    <p:extLst>
      <p:ext uri="{BB962C8B-B14F-4D97-AF65-F5344CB8AC3E}">
        <p14:creationId xmlns:p14="http://schemas.microsoft.com/office/powerpoint/2010/main" val="562309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2">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3169" y="4039656"/>
            <a:ext cx="2007981" cy="2524000"/>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700983" y="-867747"/>
            <a:ext cx="6876661" cy="7725747"/>
          </a:xfrm>
          <a:prstGeom prst="rect">
            <a:avLst/>
          </a:prstGeom>
        </p:spPr>
      </p:pic>
      <p:sp>
        <p:nvSpPr>
          <p:cNvPr id="11" name="TextBox 10">
            <a:extLst>
              <a:ext uri="{FF2B5EF4-FFF2-40B4-BE49-F238E27FC236}">
                <a16:creationId xmlns:a16="http://schemas.microsoft.com/office/drawing/2014/main" id="{5FB1043D-5FCA-034B-E49B-D819BF4BA997}"/>
              </a:ext>
            </a:extLst>
          </p:cNvPr>
          <p:cNvSpPr txBox="1"/>
          <p:nvPr/>
        </p:nvSpPr>
        <p:spPr>
          <a:xfrm>
            <a:off x="3691746" y="3996641"/>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13" name="Title 12">
            <a:extLst>
              <a:ext uri="{FF2B5EF4-FFF2-40B4-BE49-F238E27FC236}">
                <a16:creationId xmlns:a16="http://schemas.microsoft.com/office/drawing/2014/main" id="{D9EF3A96-0F96-6DC4-1597-6F45D04A0DD6}"/>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4039690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691746" y="3996641"/>
            <a:ext cx="4808507"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Today, our main character, </a:t>
            </a:r>
            <a:r>
              <a:rPr kumimoji="0" lang="en-US" sz="2400" b="1" i="0" u="none" strike="noStrike" kern="1200" cap="none" spc="0" normalizeH="0" baseline="0" noProof="0" dirty="0">
                <a:ln>
                  <a:noFill/>
                </a:ln>
                <a:solidFill>
                  <a:srgbClr val="99325B"/>
                </a:solidFill>
                <a:effectLst/>
                <a:uLnTx/>
                <a:uFillTx/>
                <a:latin typeface="Berlin Sans FB Demi" panose="020E0802020502020306" pitchFamily="34" charset="0"/>
                <a:ea typeface="+mj-ea"/>
                <a:cs typeface="Times New Roman" panose="02020603050405020304" pitchFamily="18" charset="0"/>
              </a:rPr>
              <a:t>Lotso,</a:t>
            </a:r>
            <a:r>
              <a:rPr kumimoji="0" lang="en-US" sz="2400" b="1" i="0" u="none" strike="noStrike" kern="1200" cap="none" spc="0" normalizeH="0" baseline="0" noProof="0" dirty="0">
                <a:ln>
                  <a:noFill/>
                </a:ln>
                <a:solidFill>
                  <a:srgbClr val="FFC000"/>
                </a:solidFill>
                <a:effectLst/>
                <a:uLnTx/>
                <a:uFillTx/>
                <a:latin typeface="Berlin Sans FB Demi" panose="020E0802020502020306" pitchFamily="34" charset="0"/>
                <a:ea typeface="+mj-ea"/>
                <a:cs typeface="Times New Roman" panose="02020603050405020304" pitchFamily="18" charset="0"/>
              </a:rPr>
              <a:t> will share his story with you.</a:t>
            </a:r>
            <a:endParaRPr lang="en-US" dirty="0"/>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Tree>
    <p:extLst>
      <p:ext uri="{BB962C8B-B14F-4D97-AF65-F5344CB8AC3E}">
        <p14:creationId xmlns:p14="http://schemas.microsoft.com/office/powerpoint/2010/main" val="2435390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oom with a blue wall and clouds on the wall&#10;&#10;Description automatically generated">
            <a:extLst>
              <a:ext uri="{FF2B5EF4-FFF2-40B4-BE49-F238E27FC236}">
                <a16:creationId xmlns:a16="http://schemas.microsoft.com/office/drawing/2014/main" id="{6C419E80-9B7A-AD13-3C33-B15E8D72F3F3}"/>
              </a:ext>
            </a:extLst>
          </p:cNvPr>
          <p:cNvPicPr>
            <a:picLocks noChangeAspect="1"/>
          </p:cNvPicPr>
          <p:nvPr/>
        </p:nvPicPr>
        <p:blipFill rotWithShape="1">
          <a:blip r:embed="rId3">
            <a:extLst>
              <a:ext uri="{28A0092B-C50C-407E-A947-70E740481C1C}">
                <a14:useLocalDpi xmlns:a14="http://schemas.microsoft.com/office/drawing/2010/main" val="0"/>
              </a:ext>
            </a:extLst>
          </a:blip>
          <a:srcRect t="2291" b="22708"/>
          <a:stretch/>
        </p:blipFill>
        <p:spPr>
          <a:xfrm>
            <a:off x="0" y="0"/>
            <a:ext cx="12192000" cy="6858000"/>
          </a:xfrm>
          <a:prstGeom prst="rect">
            <a:avLst/>
          </a:prstGeom>
        </p:spPr>
      </p:pic>
      <p:pic>
        <p:nvPicPr>
          <p:cNvPr id="23" name="Picture 22" descr="A cartoon of a green and blue alien&#10;&#10;Description automatically generated">
            <a:extLst>
              <a:ext uri="{FF2B5EF4-FFF2-40B4-BE49-F238E27FC236}">
                <a16:creationId xmlns:a16="http://schemas.microsoft.com/office/drawing/2014/main" id="{68E685E8-24EA-B9C2-1899-609D4B99B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5" y="4482650"/>
            <a:ext cx="1733207" cy="2081006"/>
          </a:xfrm>
          <a:prstGeom prst="rect">
            <a:avLst/>
          </a:prstGeom>
        </p:spPr>
      </p:pic>
      <p:pic>
        <p:nvPicPr>
          <p:cNvPr id="25" name="Picture 24" descr="A cartoon character with a mustache and a hat&#10;&#10;Description automatically generated">
            <a:extLst>
              <a:ext uri="{FF2B5EF4-FFF2-40B4-BE49-F238E27FC236}">
                <a16:creationId xmlns:a16="http://schemas.microsoft.com/office/drawing/2014/main" id="{20BE1CD5-41FF-1D61-FCCB-7622994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110" y="4777115"/>
            <a:ext cx="1576189" cy="1857651"/>
          </a:xfrm>
          <a:prstGeom prst="rect">
            <a:avLst/>
          </a:prstGeom>
        </p:spPr>
      </p:pic>
      <p:pic>
        <p:nvPicPr>
          <p:cNvPr id="27" name="Picture 26" descr="A purple teddy bear with black background&#10;&#10;Description automatically generated">
            <a:extLst>
              <a:ext uri="{FF2B5EF4-FFF2-40B4-BE49-F238E27FC236}">
                <a16:creationId xmlns:a16="http://schemas.microsoft.com/office/drawing/2014/main" id="{F6493168-E210-ED3A-AE40-5F252DFE06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362" y="4115682"/>
            <a:ext cx="2007981" cy="2524000"/>
          </a:xfrm>
          <a:prstGeom prst="rect">
            <a:avLst/>
          </a:prstGeom>
        </p:spPr>
      </p:pic>
      <p:sp>
        <p:nvSpPr>
          <p:cNvPr id="10" name="Rectangle 9">
            <a:extLst>
              <a:ext uri="{FF2B5EF4-FFF2-40B4-BE49-F238E27FC236}">
                <a16:creationId xmlns:a16="http://schemas.microsoft.com/office/drawing/2014/main" id="{A41C1E3A-B9AD-5B72-42A7-8F4DB574A1F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descr="A logo on a black background&#10;&#10;Description automatically generated">
            <a:extLst>
              <a:ext uri="{FF2B5EF4-FFF2-40B4-BE49-F238E27FC236}">
                <a16:creationId xmlns:a16="http://schemas.microsoft.com/office/drawing/2014/main" id="{B69C29FE-1000-59C7-4EB1-32D6D3580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150" y="-71946"/>
            <a:ext cx="1901645" cy="1975382"/>
          </a:xfrm>
          <a:prstGeom prst="rect">
            <a:avLst/>
          </a:prstGeom>
        </p:spPr>
      </p:pic>
      <p:sp>
        <p:nvSpPr>
          <p:cNvPr id="2" name="TextBox 1">
            <a:extLst>
              <a:ext uri="{FF2B5EF4-FFF2-40B4-BE49-F238E27FC236}">
                <a16:creationId xmlns:a16="http://schemas.microsoft.com/office/drawing/2014/main" id="{E5A4BFAF-2772-2C73-9DA5-B128643ECC47}"/>
              </a:ext>
            </a:extLst>
          </p:cNvPr>
          <p:cNvSpPr txBox="1"/>
          <p:nvPr/>
        </p:nvSpPr>
        <p:spPr>
          <a:xfrm>
            <a:off x="3307523" y="4064170"/>
            <a:ext cx="5576954" cy="830997"/>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Berlin Sans FB Demi" panose="020E0802020502020306" pitchFamily="34" charset="0"/>
                <a:ea typeface="+mj-ea"/>
                <a:cs typeface="Times New Roman" panose="02020603050405020304" pitchFamily="18" charset="0"/>
              </a:rPr>
              <a:t>While Lotso gets ready to tell his story, let’s get to know our characters. </a:t>
            </a:r>
            <a:endParaRPr lang="en-US" dirty="0">
              <a:solidFill>
                <a:srgbClr val="C00000"/>
              </a:solidFill>
            </a:endParaRPr>
          </a:p>
        </p:txBody>
      </p:sp>
      <p:sp>
        <p:nvSpPr>
          <p:cNvPr id="4" name="Title 3">
            <a:extLst>
              <a:ext uri="{FF2B5EF4-FFF2-40B4-BE49-F238E27FC236}">
                <a16:creationId xmlns:a16="http://schemas.microsoft.com/office/drawing/2014/main" id="{60159D90-AB75-0839-EE6C-850B83D28312}"/>
              </a:ext>
            </a:extLst>
          </p:cNvPr>
          <p:cNvSpPr>
            <a:spLocks noGrp="1"/>
          </p:cNvSpPr>
          <p:nvPr>
            <p:ph type="ctrTitle"/>
          </p:nvPr>
        </p:nvSpPr>
        <p:spPr/>
        <p:txBody>
          <a:bodyPr/>
          <a:lstStyle/>
          <a:p>
            <a:endParaRPr lang="en-US"/>
          </a:p>
        </p:txBody>
      </p:sp>
      <p:pic>
        <p:nvPicPr>
          <p:cNvPr id="21" name="Picture 20" descr="A cartoon of a person&#10;&#10;Description automatically generated">
            <a:extLst>
              <a:ext uri="{FF2B5EF4-FFF2-40B4-BE49-F238E27FC236}">
                <a16:creationId xmlns:a16="http://schemas.microsoft.com/office/drawing/2014/main" id="{94729BAA-4CF8-9294-3E5B-8DA0FDCAFC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2463" y="3912590"/>
            <a:ext cx="1400332" cy="2671221"/>
          </a:xfrm>
          <a:prstGeom prst="rect">
            <a:avLst/>
          </a:prstGeom>
        </p:spPr>
      </p:pic>
      <p:pic>
        <p:nvPicPr>
          <p:cNvPr id="19" name="Picture 18" descr="A cartoon of a person&#10;&#10;Description automatically generated">
            <a:extLst>
              <a:ext uri="{FF2B5EF4-FFF2-40B4-BE49-F238E27FC236}">
                <a16:creationId xmlns:a16="http://schemas.microsoft.com/office/drawing/2014/main" id="{F040DFD0-9582-E93E-E209-06BC916A9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6081" y="3861633"/>
            <a:ext cx="1733207" cy="2773133"/>
          </a:xfrm>
          <a:prstGeom prst="rect">
            <a:avLst/>
          </a:prstGeom>
        </p:spPr>
      </p:pic>
      <p:pic>
        <p:nvPicPr>
          <p:cNvPr id="20" name="Picture 19" descr="A group of lights with a black background&#10;&#10;Description automatically generated">
            <a:extLst>
              <a:ext uri="{FF2B5EF4-FFF2-40B4-BE49-F238E27FC236}">
                <a16:creationId xmlns:a16="http://schemas.microsoft.com/office/drawing/2014/main" id="{5A52CAB3-53E4-9488-8AE1-235C2F583915}"/>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39618" y="-857915"/>
            <a:ext cx="6876661" cy="7725747"/>
          </a:xfrm>
          <a:prstGeom prst="rect">
            <a:avLst/>
          </a:prstGeom>
        </p:spPr>
      </p:pic>
    </p:spTree>
    <p:extLst>
      <p:ext uri="{BB962C8B-B14F-4D97-AF65-F5344CB8AC3E}">
        <p14:creationId xmlns:p14="http://schemas.microsoft.com/office/powerpoint/2010/main" val="216703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0.5|0.5"/>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0ba0e6c-aa80-4bb9-b712-2f18eecfcb1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FAC8E8B215D14081666B30C3771D12" ma:contentTypeVersion="10" ma:contentTypeDescription="Create a new document." ma:contentTypeScope="" ma:versionID="b95f323c211b9cb8d08cba300cd2850f">
  <xsd:schema xmlns:xsd="http://www.w3.org/2001/XMLSchema" xmlns:xs="http://www.w3.org/2001/XMLSchema" xmlns:p="http://schemas.microsoft.com/office/2006/metadata/properties" xmlns:ns3="40ba0e6c-aa80-4bb9-b712-2f18eecfcb14" targetNamespace="http://schemas.microsoft.com/office/2006/metadata/properties" ma:root="true" ma:fieldsID="d25d510ee9d2cde2b63b552ef13178a9" ns3:_="">
    <xsd:import namespace="40ba0e6c-aa80-4bb9-b712-2f18eecfcb1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ba0e6c-aa80-4bb9-b712-2f18eecfcb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B5DB87-2E17-4EB7-9EAC-0E65D00D31E4}">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40ba0e6c-aa80-4bb9-b712-2f18eecfcb14"/>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D1E1916-ADE5-45D3-AC1F-A9546B0FE957}">
  <ds:schemaRefs>
    <ds:schemaRef ds:uri="http://schemas.microsoft.com/sharepoint/v3/contenttype/forms"/>
  </ds:schemaRefs>
</ds:datastoreItem>
</file>

<file path=customXml/itemProps3.xml><?xml version="1.0" encoding="utf-8"?>
<ds:datastoreItem xmlns:ds="http://schemas.openxmlformats.org/officeDocument/2006/customXml" ds:itemID="{512B1CEC-BB98-444B-9D7F-1261F1322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ba0e6c-aa80-4bb9-b712-2f18eecfcb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2528</TotalTime>
  <Words>932</Words>
  <Application>Microsoft Office PowerPoint</Application>
  <PresentationFormat>Widescreen</PresentationFormat>
  <Paragraphs>112</Paragraphs>
  <Slides>34</Slides>
  <Notes>26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Berlin Sans FB Demi</vt:lpstr>
      <vt:lpstr>Calibri</vt:lpstr>
      <vt:lpstr>Calibri Light</vt:lpstr>
      <vt:lpstr>Office Theme</vt:lpstr>
      <vt:lpstr>Computer Graphics (14012501) Professor: Omniah Nagoor </vt:lpstr>
      <vt:lpstr>Computer Graphics (14012501) Professor: Omniah Nagoor </vt:lpstr>
      <vt:lpstr>Computer Graphics (14012501) Professor: Omniah Nagoor </vt:lpstr>
      <vt:lpstr>INTRODUCTION:  Many of us encounter adventures and challenges in our daily lives. Sometimes, we conquer these obstacles, leaving them behind. Other times, we emerge stronger, having learned valuable lessons.  And yet, sometimes, we may struggle to overcome them at all. </vt:lpstr>
      <vt:lpstr>INTRODUCTION:  Many of us encounter adventures and challenges in our daily lives. Sometimes, we conquer these obstacles, leaving them behind. Other times, we emerge stronger, having learned valuable lessons.  And yet, sometimes, we may struggle to overcome them at all.</vt:lpstr>
      <vt:lpstr>INTRODUCTION:  Many of us encounter adventures and challenges in our daily lives. Sometimes, we conquer these obstacles, leaving them behind. Other times, we emerge stronger, having learned valuable lessons.  And yet, sometimes, we may struggle to overcome them at 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أسيل عبدالرحمن عبدالله كليب</dc:creator>
  <cp:lastModifiedBy>أسيل عبدالرحمن عبدالله كليب</cp:lastModifiedBy>
  <cp:revision>5</cp:revision>
  <dcterms:created xsi:type="dcterms:W3CDTF">2023-10-19T19:52:57Z</dcterms:created>
  <dcterms:modified xsi:type="dcterms:W3CDTF">2024-03-14T15:02:08Z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0x010100B2FAC8E8B215D14081666B30C3771D12</vt:lpwstr>
  </property>
</Properties>
</file>